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84" r:id="rId4"/>
    <p:sldId id="279" r:id="rId5"/>
    <p:sldId id="285" r:id="rId6"/>
    <p:sldId id="286" r:id="rId7"/>
    <p:sldId id="287" r:id="rId8"/>
    <p:sldId id="288" r:id="rId9"/>
    <p:sldId id="289" r:id="rId10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3:05.97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5690 7507 252 0,'-7'10'93'0,"4"-10"-72"0,-4-6 14 0,0 6 2 16,3-4-6-16,-3-5 2 16,-4-7-6-16,-3 7 1 15,4-7-16-15,-1-6-2 0,-3-6 0 16,0-13-2-16,0-28 1 15,3-15-3-15,4-14-1 16,7-36-6-16,7-1 1 16,4 0 2-16,6-3 3 15,1 16 0-15,3 15 2 16,4 35-4-16,-7 19 0 16,-1 25 12-16,1 37 5 15,0 19-10-15,-1 19-3 16,1 19-3-16,-1 34 2 15,-9 13-3-15,-5 10 0 16,1 11-1-16,-1-15-2 0,8-24 1 16,6-26-1-16,4-32-3 15,8-53 2-15,13-27 1 16,0-39 0-16,8-25-3 16,-1 1 2-16,1 12 1 15,-8 25 2-15,-3 22-1 16,-4 34 2-16,-7 51 2 15,4 31 2-15,-14 37-3 16,-4 29-1-16,-7 13-1 16,0 24-2-16,0-28 1 15,3-18-1-15,5-32-5 16,6-28 1-16,10-26-64 16,-2-27-29-16,-1-32-83 15</inkml:trace>
  <inkml:trace contextRef="#ctx0" brushRef="#br0" timeOffset="499.38">6805 6692 288 0,'-10'0'110'0,"6"0"-86"0,0-6 27 0,1 3 7 16,3-3-16-16,3-1-3 15,8-2-19-15,10-1-7 16,7-2-8-16,11-1-4 0,4 1 0 16,-8 2-1-16,18-8 0 15,10-1-9-15,15 9-2 16,-11 7-76-16,-7 9-34 16,-18 10-29-1</inkml:trace>
  <inkml:trace contextRef="#ctx0" brushRef="#br0" timeOffset="692.652">6922 7257 304 0,'7'6'112'0,"10"-19"-87"0,15-6 13 16,-14 7-1-16,6-10-16 15,8-9-2-15,14-4-11 16,14 1-3-16,10 2-3 15,5 4 1-15,-1 3 0 0,0 3-41 16,7 3-17-16,-11 0-93 16</inkml:trace>
  <inkml:trace contextRef="#ctx0" brushRef="#br0" timeOffset="1216.565">7938 6209 236 0,'-25'-50'90'0,"18"16"-70"0,3-20 24 0,4 29 6 0,4-3-6 16,10-13-1-16,7-15-11 16,7-10-3-16,11-3-16 15,14 16-3-15,14 9-3 0,7 31 1 16,-7 35 2-16,-7 19-1 15,-11 15 2-15,-10 29 3 16,-14 25 3-16,-11 12-7 16,-14 38-3-16,-14 6-4 15,-39 126 0 1,18-41-2 0,21-54-1-16,17-43-2 15,18-41 1-15,11-35-1 16,14-28-2-16,21-25 7 0,21-25 5 15,7-15-4-15,4-17 0 16,4-2 0-16,-1-1 0 16,-10 10-42-16,-18-3-19 15,-14-3-132 1</inkml:trace>
  <inkml:trace contextRef="#ctx0" brushRef="#br0" timeOffset="2283.881">6399 8809 188 0,'-38'-38'71'0,"27"29"-55"0,0 2 33 0,11 7 10 0,-3 7-18 15,6 11-6-15,4 14-8 16,11 37-2-16,3 22-14 16,8 15 4-16,-1 42 5 0,3 12-7 15,1 40 0-15,0 1-7 16,0 31-2-16,-8-13 0 15,1 1 0-15,0-35-5 0,-4-35 1 16,-3-27 0-16,-1-26 2 16,-6-25-1-16,-4-25-1 15,-4-19 1-15,-6-18 1 16,-4-20-3-16,-7-21 0 16,-7-29 1-16,-1-9 2 15,-6-6-1-15,7-13-1 16,3-6 1-16,11 0-1 15,7 3-3-15,14 16 0 16,8 3-1-16,20 6 3 16,18 3 0-16,25 7 1 15,6 3 0-15,19 18 2 16,6 13-1-16,-10 16 2 16,-14 15 9-16,-15 10 4 15,-10 6 6-15,-14 13 1 16,-18 9-1-16,-13 12-2 0,-15 20-8 15,-11-4-5-15,-17 10-4 16,-28 15-3-16,-18 16 3 16,-8-3 0-16,-6-6-6 15,-24 9 0-15,-8-10-1 16,14-21-1-16,18-26-18 16,14-15-10-16,17-31-8 15,19-23 0-15,16-18-10 16,19-16-3-16,21-22-94 15</inkml:trace>
  <inkml:trace contextRef="#ctx0" brushRef="#br0" timeOffset="2644.034">7620 9793 304 0,'-7'-6'115'0,"10"3"-89"0,8-16 14 0,-4 10 1 0,11-7-23 15,3-9-7-15,21-13-7 16,11-12-4-16,7-3 1 16,4 3-1-16,10 6 0 0,10 12-18 15,5 10-5-15,-5 25-126 16</inkml:trace>
  <inkml:trace contextRef="#ctx0" brushRef="#br0" timeOffset="2845.124">8107 10317 316 0,'7'-13'118'0,"3"-6"-92"0,15-6-7 0,-4 13-8 15,15-10-10-15,17-13-1 16,7-15 1-16,3 0-1 16,11 0 0-16,14 6-7 0,4 6-3 15,-4 7-122 1</inkml:trace>
  <inkml:trace contextRef="#ctx0" brushRef="#br0" timeOffset="3138.22">8876 9806 304 0,'-32'28'112'0,"32"-22"-87"0,11-12-4 16,-4-3-8-16,10-1-4 0,12-12 5 16,6-12-10-16,18-20-2 15,21-11-2-15,14-1 0 0,4 3 2 16,14 7-1-16,10-1 2 16,-3 7-42-16,-11 3-18 15,-6-3-73 1</inkml:trace>
  <inkml:trace contextRef="#ctx0" brushRef="#br0" timeOffset="3677.955">9476 8398 312 0,'-7'0'118'15,"10"0"-92"-15,4-3 4 0,0-4-5 0,7-2-6 16,11-7 1-16,17-6 0 16,15-6 0-16,10-3-11 15,0 3 6-15,-4 9 4 0,-3 9 1 16,-7 14 3-16,-7 8-7 16,-11 7 1-16,-3 3-8 15,-11 16-3-15,-3-1-6 16,-4 4 0-16,0 9 0 15,4-3 2-15,3 0-3 16,4 0 0-16,3-6-1 16,4 6 0-16,3 0 0 0,0-6 0 15,8 3 2-15,2-4 2 16,12-2-3-16,10 0 0 16,7-1 1-16,0 1 0 15,-3-4 0-15,-11 10 0 16,-11-3 2-16,-10 0 1 15,-11 9 5-15,-10 10 3 16,-15 12 0-16,-10 6 3 16,-14 10-7-16,-21-7-4 15,-25 10-2-15,-4 3-1 16,-3-9 0-16,-11-13 2 16,-6-15-8-16,6-14-3 15,14-8-13-15,18-10-6 16,29-3-67-1,17-13-98-15,10-18-46 16,4-10 124-16</inkml:trace>
  <inkml:trace contextRef="#ctx0" brushRef="#br0" timeOffset="7596.411">23051 13311 156 0,'0'-9'60'0,"0"9"-47"0,0-10 13 0,0 10 3 0,0-6-2 15,0 6 4-15,0-3-4 16,0-3 1-16,-4 6-16 16,0-3 0-16,1-4 1 0,-1 7-1 15,-3-3 3-15,0 0 7 16,-3 0 6-16,-1 3-6 16,1 6-1-16,2-3-10 0,1 16-2 15,0 0-3-15,4 15-1 16,-1-5-3-16,4 5-2 15,0 1 1-15,7-1-1 16,0-6-3-16,8 1 2 16,-5-4 5-16,11-13 5 15,-3 7 1-15,10-16 2 16,-7 0-2-16,8-18 1 16,-8 5-4-16,0-34 1 15,-3 7-1-15,-11-17 1 16,0 17-4-16,-14-7-3 15,0 9 4-15,-18-2 1 16,4 12-2-16,-11 6-3 16,7 3 2-16,-7 13 0 15,8 0-1-15,-1 22 1 0,4-4-2 16,7 32-1-16,0-9 1 16,10 15-1-16,1-9 0 15,10 6 0-15,0-9-3 16,17-3 2-16,-6-7 3 15,21-12 3-15,-7-3 2 16,13-16 1-16,-6 0 0 16,0-22 0-16,-7 3 0 15,-7-34 0-15,-4 15-2 16,-14-15 1-16,0 9-2 16,-21-3 0-16,3 6-3 0,-31 3 1 15,10 7-2-15,-14 9 2 16,11 3-4-16,0 22 0 15,6 0-1-15,5 38 0 16,3-6 0-16,10 24 0 16,0-12 2-16,11 10 2 15,0-7-1-15,18-3-1 16,-4-9-2-16,21-10-1 16,-6-6 2-16,9-16 2 15,-6-3 4-15,7-19 2 16,-7 4-1-16,-4-38-1 15,-7 12-1-15,-7-18 0 16,-3 12-2-16,-11-3 1 16,0 6 0-16,-21 7 1 15,3 5-2-15,-21 11 1 16,7 2-2-16,-6 16 2 16,6 0-4-16,4 28-2 0,3-3-1 15,7 22 3-15,4-6 0 16,7 3 1-16,4-7-3 15,17-2 0-15,-4-7-1 16,22-9 3-16,-7 0 2 16,17-19 4-16,-10 6-2 15,7-31 0-15,-8 9 1 16,-2-31 0-16,-8 10-2 16,-11-10 1-16,1 9-2 15,-18-3 2-15,0 7-2 16,-32 6-1-16,7 2 1 0,-17 11 1 15,10 2-1 1,-3 19-1-16,7 1 1 0,3 34-1 16,4-7-3-16,10 22 0 15,4-9 2-15,7 13 0 16,3-13-4-16,11-3 1 16,0-6 2-16,18-10 3 15,-4-9-2-15,22-16-2 16,-8 0 4-16,4-19 1 15,-8 4 2-15,-2-35 2 16,-5 6-3-16,-13-16 0 16,-1 14-1-16,-20-4 1 15,-1 9-2-15,-28-3-1 16,8 13 1-16,-15 9 1 16,11 3-1-16,-4 20-1 15,7-1-2-15,4 41 1 0,3-13-1 16,11 25 0-16,0-15 0 15,14 19 0-15,0-13 0 16,10 6 0-16,-2-12 0 16,20-7 0-16,-7-9 0 15,25-9 0-15,-11-7 2 16,14-18 2-16,-10 0-1 16,0-23-1-16,-7 7 3 15,-8-31 0-15,-2 12-1 16,-15-9 1-16,0 6 0 15,-32 6 1-15,7 6-2 0,-31 4-2 16,10 3 1-16,-10 18-1 16,10 7 0-16,0 25 0 15,7-3-3-15,11 34 0 16,4-12 2-16,10 15 0 16,0-9-2-16,14 7 2 15,-4-10-1-15,22-10 0 16,-8-6 0-16,26-18 0 15,-8-4 4-15,11-22 3 16,-11 7 0-16,1-29 2 16,-8 4-4-16,-4-26-2 15,-6 13 0-15,-14-6 1 16,-4 9-1-16,-29 3 2 0,8 7 0 16,-14 9 1-16,3 12-5 15,0 23 1-15,8-7 0 16,-1 44 0-16,7-13 0 15,8 16 0-15,-1-9-3 16,15 0 2-16,-1-7-1 16,18-5-2-16,-3-7 0 15,17-7 3-15,-6-5 2 16,6-13 2-16,-7-1 1 16,-3-24 2-16,-4 9-1 15,-7-28 0-15,-3 10-3 16,-11-7-2-16,0 6 3 15,-25 7 0-15,7 3 1 16,-13 12 0-16,6 3-5 0,-3 32 1 16,3-3-2-16,4 28 0 15,3-13 0-15,8 16 0 16,3-12 2-16,10-1 2 16,1-6-3-16,17-9-2 15,-4 0-1-15,15-16 3 16,-7 0 0-16,7-28 1 15,-8 6 2-15,1-25 3 16,-4 4 0-16,-7-10 2 16,-3 15-2-16,-15-3 0 15,4 4-1-15,-17 15 0 16,3 0-2-16,-8 19-2 16,5 0-2-16,-4 29 1 15,3-1-1-15,7 13 0 0,1-7 2 16,10-3 0-16,0-6-3 15,7-6 2-15,0-3 1 16,11-19 0-16,-4 3-22 16,0-25-10-16,-4 3-57 15,1-10-22-15,-4 4-97 16</inkml:trace>
  <inkml:trace contextRef="#ctx0" brushRef="#br0" timeOffset="9325.925">22983 11192 208 0,'0'-29'77'0,"0"29"-60"0,0 0 24 0,0 0 6 0,0 7-4 16,0-1-1-16,0 16-12 15,0-6-4-15,8 49-15 16,-5-14 2-16,11 36 1 0,-3-15-5 16,6 66-3-16,-2-31-3 15,2 72 0-15,-3-44-4 16,-7 31 0-16,0-41 1 15,-3 23 2-15,-1-39-1 16,1-15-1-16,-4-18 1 16,3-20-1-16,1-9 0 15,-4-25 0-15,0-3 0 0,0-38 2 16,0 10-3-16,-7-29-2 16,3 7 2-16,-6-57 2 15,3 19-2-15,-4-53 0 16,1 28 1-16,-1-66 0 15,4 40 2-15,0-27 3 16,3 31 2-16,1 22 1 16,-1 16 7-16,1 46 4 15,-1 4-7-15,4 44-4 16,0-4 1-16,0 64 4 16,0-17-3-16,0 67 0 15,0-29-6-15,4 60-1 16,-1-35-1-16,4 44 1 0,-3-34-2 15,3-4-1-15,0-21 1 16,0-19-1-16,0-16-3 16,0-41 0-16,0 0 2 15,0-37 2-15,0 0 0 16,0-63-1-16,-3 12 1 16,-8-80 1-16,4 30-1 15,-10-91 2-15,3 45-4 16,0-60 0-16,3 59 1 15,8 10 2-15,-1 28-3 16,1 34 0-16,-1 16 7 0,-3 54 6 16,0-1-6-16,-7 48-3 15,0-7-2-15,-7 75 1 16,4-24-3-16,-1 78 0 16,0-35 1-16,8 57 2 15,-1-45-1-15,18 11 2 16,-3-29-4-16,10-29-2 15,-3-18 2-15,6-44 2 16,-2-3-46-16,2-59-22 16,-2 5-127-1</inkml:trace>
  <inkml:trace contextRef="#ctx0" brushRef="#br0" timeOffset="10222.547">23022 11098 272 0,'-17'-19'104'0,"17"19"-81"0,-4-19 12 0,1 16-2 16,3 3-12-16,0 0 1 15,0 6-7-15,0-3 1 16,3 10-9-16,1-4 5 0,3 7 3 15,0-4 4-15,7 1 1 16,0-4 2-16,18-2 3 16,-8-1-4-16,19-6-3 15,-8 0-10-15,21-3-5 16,-10 0 0-16,25-1 0 16,-15 1 1-16,15-3 0 15,-15 3-5-15,4-3 1 16,-10-1 0-16,3 4 2 15,-8-3-1-15,1 6-1 0,-10 0 3 16,-5 0 2-16,-2 0-2 16,-12 6 0-16,-3-3 8 15,-14-3 2-15,0 7-6 16,-10-1-4-16,-1-3-2 16,-21 6 1-16,4 1-1 15,-42 9-1-15,13-4 1 16,-20 10-1-16,13-6-3 15,-10 3 0-15,14 0 2 16,7-3 2-16,11-3-5 0,17-4-1 16,4-2-1-16,21-7 4 15,0 0-1-15,18-9-1 16,-4-1 9-16,28-8 4 16,-10 2-2-16,59-15-2 31,-16 3-2-31,2 6 0 15,-13 6 0-15,-8 7 1 16,-10 0 0-16,-14 6 2 16,-8 0 3-16,-17 6 2 15,-3 0-5-15,-15 4-2 16,1-7-2-16,-22 6 1 16,7 1-2-16,-24-4-1 15,7-3-2-15,-4 7 1 16,7-4 1-16,7 0 2 0,4 0-6 15,10 1-1-15,4-1 2 16,25-9 1-16,-4 3-27 16,32-16-13-16,-8 4-64 15,33-26-27-15,-11 13-43 16</inkml:trace>
  <inkml:trace contextRef="#ctx0" brushRef="#br0" timeOffset="11530.12">24296 10997 272 0,'-25'6'101'0,"25"-6"-78"0,-32 0 15 0,25 0 2 15,-10 0-9-15,3 0-1 16,-8-6-5-16,5 0-4 16,-4 3-11-16,3-3-2 0,0 6 2 15,4 0-6-15,-3 15 0 16,2-2-2-16,1 15-2 16,4-3 5-16,3 10 4 15,0-7 1-15,14 0 2 16,-4-6 0-16,18-6 0 0,-3-4 0 15,14-12 0-15,-8 0 0 16,5-19 2-16,-5 4-3 16,-6-23 1-16,-4 4-5 15,-10-4-2-15,-1 3 0 16,-20 7-1-16,2 3 0 16,-20 22 2-16,7-3-1 15,-11 34 0-15,7-6-3 16,1 19 1-16,6-7-2 15,4 7 2-15,3-7-4 16,15-2 0-16,-1-7 1 16,25-13 2-16,-3 4 5 15,21-16 4-15,-8 0 0 0,12-16 1 16,-8 7-4-16,0-16-3 16,-6 3 0-16,-8-16 1 15,-4 7-1-15,-10-4 0 16,-3 7-3-16,-15 3 1 15,4 3-2-15,-21 22 2 16,3 0-2-16,-10 28-1 16,7-2 1-16,-4 17-1 15,4-8-3-15,7 18 0 16,3-12 2-16,15 9 0 16,-1-12-2-16,25-16 0 15,-3-7 4-15,17-24 1 16,-3 6 2-16,7-22 2 0,-8 3-1 15,-2-25 2-15,-5 9-4 16,-6-15-2-16,-4 9 2 16,-14 0 2-16,0 10-2 15,-21 8-2-15,3 5 0 16,-17 30 1-16,7 0-1 16,-15 29-1-16,8-7 1 15,0 23-1-15,7-14-3 16,3 20 0-16,7-7 2 15,11-3 0-15,4-9-4 16,20-9 1-16,-2-7 2 16,27-22 1-16,-7 0 1 15,11-22 2-15,-11 7-1 16,4-20 2-16,-7 10 0 0,-7-15 1 16,-8 5-2-16,-10-15 1 15,0 10-2-15,-21-7 2 16,4 9-2-16,-29 10-1 15,7 3 3-15,-14 32 2 16,7-7-4-16,-3 31-3 16,7-9 1-16,3 25 0 15,4-9-2-15,10 9 0 16,4-6-1-16,11-9 0 16,-5-7 3-16,33-19 0 15,-7-2 1-15,24-26 0 16,-7 3 0-16,8-18 0 15,-8 5 0-15,-3-24 2 16,-8 16 1-16,-9-17 1 16,-5 10-2-16,-17 4 1 0,0 5-2 15,-21 16-1-15,3 4 3 16,-10 30 0-16,3-2-4 16,0 21 1-16,8-5-2 15,-1 11 0-15,7-8 0 16,8 2-2-16,3-6 3 15,14-9 2-15,0-3-2 16,17-13-2-16,-2 0 2 16,9-12 2-16,-2 2 0 15,-1-8 2-15,-3 2-4 16,-4-2 0-16,-4 5-6 16,-6 10-3-16,-4-3-32 0,-7 6-15 15,0 7-28-15,-11-1-9 16,4 0-102-1</inkml:trace>
  <inkml:trace contextRef="#ctx0" brushRef="#br0" timeOffset="13692.18">25485 8840 172 0,'-4'-9'66'0,"4"9"-52"15,-25-4 14-15,22 4 5 0,-11 0-10 16,3 0-1-16,-6 4-4 16,2-4-2-16,-6 6-8 0,4 0 6 15,-1 4 3-15,0-4-3 0,1 6 2 16,-4 7 0-16,6 0-1 15,5-3-1-15,-1 9 1 16,1-3-4-16,3 6 1 16,3-3-3-16,4-6 0 15,0 3 1-15,11-10 1 16,-4-2 1-16,10-13 2 16,-2-1-5-16,2-18-1 15,1 4-2-15,-1-11-1 16,-2 4-1-16,-8-6 2 15,0 3-3-15,-11 0 0 16,-6-4-1-16,-8 7-2 16,-7 6 3-16,-7 10 0 15,-6 9-1-15,-8 9-2 0,0 16 1 16,4 16-1-16,3 16 0 16,14-10 0-16,4-10-3 15,10 4 2-15,4-6 5 16,21-7 5-16,-3-6 4 15,24-10 2-15,-6-2-4 16,13-23 1-16,-7 4-5 16,11-29-2-16,3-15 2 15,-17 12 0-15,-7 10-3 16,-11-4-1-16,-11-6-1 16,-6 4-2-16,-11 15 1 15,-4 12 1-15,4 1-3 16,-21 15 0-16,-22 13 1 0,19 12 0 15,6-9 0-15,-3 29 2 16,6-14-1-16,5 1-1 16,6 9-6-16,14-19-4 15,1-6 8-15,24-6 3 16,-3-4 2-16,17-15 3 16,-7-3-1-16,11-16 0 15,7-25-1-15,0 0 0 16,-15 3 0-16,-6 0 0 15,-11 3-2-15,-7 7 1 16,-10 2 0-16,-8 7 1 16,-6 10-2-16,-15-1-2 15,-10 16 1-15,-11 0-1 16,0 16 0-16,3 6 0 0,4 15-3 16,18 1 2-16,4-7-1 15,6 16 0-15,4-9 2 16,14-1 0-16,0-5 0 15,28-7 2-15,-3-6 1 16,24-13 1-16,-10 0 2 16,10-25 1-16,15-21-3 15,-1-7-1-15,-13 3 1 16,-15 0 0-16,-10 0-2 16,-15 6 1-16,-13 1-2 15,-8-4-1-15,-7 13 1 16,-6 9 1-16,-4 19-1 15,-8 9-1-15,-10 16-2 0,4 13 1 16,3 18 1-16,15-5 0 16,2-7-3-16,15 3 2 15,0-4 1-15,18-8 0 16,-1-7-3-16,19-12 2 16,13-13 3-16,-10-9 3 15,-4-4 4-15,4-30 2 16,7-14-8-16,-11 1-1 15,-11 3 0-15,-10 12 3 16,-7 13-2-16,-7 13 0 16,4 2-1-16,-15 23-2 15,-14 21 3-15,4 10 0 16,7-9-1-16,-7 8-2 0,7-11-2 16,7 2 1-16,3-5-1 15,11-20 0-15,0 0 2 16,14-21 0-16,11-16-33 15,7-7-13-15,-4 1-37 16,-4 5-14-16,5 1-97 16</inkml:trace>
  <inkml:trace contextRef="#ctx0" brushRef="#br0" timeOffset="16858.173">27690 3701 156 0,'-11'19'57'0,"-3"0"-44"0,-4 12 7 0,8-9 3 0,-4 3-5 16,-1 3-1-16,-2 0-3 15,-4 1-1-15,-1 2-7 16,-2 0 0-16,-1 4 4 0,-3 6-4 15,0 9 2-15,-4 6-1 16,0 10 3-16,4-6-1 16,0-1 0-16,-1 4-3 15,1 0 1-15,0 9 0 16,0 3 1-16,-8-3 2 16,1-3 4-16,-7 3-6 15,-4 10 0-15,-3 15 5 16,-1-6 3-16,4-10-2 15,4 4 2-15,0 0-5 16,-1 6 1-16,1 0-1 0,-4-10 3 16,0-3-5-16,0-2-1 15,4-7-4-15,3 3-3 16,4 0 0-16,3-6-1 16,8-4-3-16,2-5 2 15,1-10 3-15,0 6 1 16,0-6-4-16,0-3 1 15,0 9 0-15,3 1 0 16,0 5 0-16,1-5 2 16,-4 8-3-16,3-8 0 15,4-7 1-15,0-7 2 16,0-2-1-16,-1-7-1 16,1 7-2-16,7-19 1 15,0-3 3-15,-7 12 1 0,-11 25-4 16,11-15 1-16,0-10 0 15,-7 10 0-15,3-7 0 16,-3 7 0-16,4-4 0 16,-1 0 2-16,-10 17-1 15,14-26-1-15,-1-3 1 16,1 6-1-16,-7 28 0 16,11-21 2-16,-1-10-1 15,-3 19 2-15,3-10-4 16,-3 10-2-16,0-12 4 15,-4 11 1-15,4-8 2 16,-3 3 0-16,3-1 0 16,-8 10 0-16,5-9-2 0,-4 15-2 15,3-6 3-15,-7 6 2 16,4-9-2-16,-7 3-2 16,3-3 2-16,-3 10 2 15,3-10-4-15,-3 18-1 16,3-8 0-16,1 11 2 15,3-11-1-15,-4 2-1 16,4-3 3-16,-4 7 0 16,4-7-1-16,-7 23-2 15,6-17 1-15,-6 16 1 16,4-15-1-16,-8 3-1 16,7-10 1-16,-3 3-1 15,3-9-3-15,-3 16 2 16,3-13 1-16,-3 13 2 0,3-16-1 15,1 16-1-15,2-19 1 16,1 15-1-16,4-12 0 16,-5 16 0-16,5-13 0 15,-4 16 0-15,3-13 0 16,-3 4 2-16,3-4-1 16,-3 0-1-16,3-9 1 15,-10 10 1-15,7-11-3 16,-11 26 0-16,8-15 1 15,-8 12 0-15,7-13 0 16,-7 3 0-16,8-9 0 16,-5 7 0-16,5-10 0 15,-4 15 2-15,6-9-3 0,-2 16 0 16,3-16 1-16,-4 16 2 16,4-16-1-16,-4 7-1 15,4-13 1-15,-7 6-1 16,6-9 0-16,-9 18 0 15,6-12 0-15,-10 22 0 16,6-16 0-16,-2 7 0 16,6-10 0-16,-3 10 2 15,3-13-3-15,-3 19 0 16,7-10 1-16,-4 7 2 16,0-10-3-16,1 4-2 15,2-14 2-15,-6 8 2 16,7-11 0-16,-11 7-1 0,8-6 1 15,-8 22 1-15,4-13-3 16,-8 13 0-16,8-7 3 16,-4 4 3-16,4-10 0 15,0 6 0-15,3-12-3 16,-3 16 1-16,3-10-2 16,-3 16 2-16,7-16-2 15,-7 16-1-15,7-16 1 16,-8 10 1-16,8-13-1 15,-7 19 2-15,3-13-2 16,-6 25-1-16,6-18 1 16,-7 6 1-16,7-13-1 15,-6 13-1-15,6-13-2 0,-7 25 1 16,8-15 3-16,-5 19 1 16,5-20-1-16,-5 17-2 15,8-17-2-15,-11 29 1 16,8-25 1-16,-12 22 2 15,8-22-3-15,-14 9 0 16,7-15 1-16,-11 24 2 16,7-15-3-16,0 25 0 15,7-21 1-15,-6 21 2 16,9-25-1-16,-9 43-1 16,9-24 1-16,-13 19-1 15,7-29 0-15,-15 48 2 16,12-23 1-16,-8 13 1 0,10-25 9 15,-6 31 6-15,-18 63-10 16,28-84-5-16,8-23-5 16,-12 29 0-16,8-26 1 15,-14 32 2-15,10-22-3 16,-17 3 0-16,10-12 3 16,-14 9 1-16,11-22-1 15,-1 21-2-15,-17 30 1 16,11-23-1-16,7-19-3 15,20-31 2-15,5-12 1 16,-4 5 2-16,-11 20-1 16,14-32-1-16,4-3-2 15,-3-9 1-15,-1-7-45 16,-3-9-20-16,0-18-133 16</inkml:trace>
  <inkml:trace contextRef="#ctx0" brushRef="#br0" timeOffset="17308.67">21100 15719 252 0,'7'-15'93'0,"-7"15"-72"0,3 22 22 16,-3-22 6-16,0 37-13 15,0-9-3-15,0 26-8 16,0-14-2-16,-3 51-12 16,3-12 0-16,-7 34 2 0,3-19-5 15,1 59 0-15,-1-34-4 16,4 70-1-16,4 36-1 15,10-11-2-15,10-26 1 16,5-38-1-16,6-31 8 16,0-25 5-16,4-34 2 15,3-25 1-15,4-29 0 0,18-38 3 16,24-21-7-16,11-13 1 16,10-3-4-16,25-18 0 15,-3-8-5-15,-8 8-1 16,-3 8-10-16,-7 4-5 15,-18 6-85-15,-24-16-37 16,-29 1-47 0</inkml:trace>
  <inkml:trace contextRef="#ctx0" brushRef="#br0" timeOffset="17974.745">26370 3942 180 0,'-88'13'68'0,"63"-13"-52"0,-6-6 10 0,16-1 4 15,5-5-5-15,-1-10 3 16,8-9-3-16,10-10 2 15,7-3-15-15,14-6 4 0,29-4 2 16,31-8-4-16,21-1 0 16,39-22-2-16,11 7 2 0,28 21 4 15,-11 23 3-15,4 40-7 16,-7 32-1 0,-25 25 2-16,-21 43 0 0,-28 20-2 15,-21 34 2-15,-18 9-6 16,-18 19-3-16,-17 6-1 15,-18-12-1-15,-21 16 0 16,-25-23 2-16,-25-8-21 16,-6-8-7-16,3-17-55 15,7-33-25-15,7-37-53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5:12.58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5796 8871 232 0,'-3'0'88'0,"3"3"-69"0,-4 1 11 0,4-4 1 0,0 3-8 16,-7-3 1-16,4 6 0 16,-5-3 2-16,-2-3-14 15,3 6 2-15,3-6 2 0,1-6-2 16,-4-6 0-16,3-10 0 16,1-19 2-16,-1-28-1 15,4-22 1-15,4-12-4 16,3-35-2-16,3-4-6 15,11-2-1-15,-3-9-1 16,10 15 1-16,1 25-2 16,-1 22 2-16,4 22-2 15,-11 22-1-15,3 22 7 16,-2 25 3-16,-1 40-3 0,-7 23-2 16,0 19 0-16,-7 37-1 15,-3 6 0-15,-1-2 2 16,1-11-1-16,6-17 0 15,4-26-6-15,7-26 1 16,4-27-2-16,14-25 0 16,3-10 2-16,11-22 2 15,11-18-1-15,-8-7 2 16,-6 6-4-16,-8 16 0 16,-10 19 1-16,-4 25 2 15,-3 31-1-15,-4 20 2 16,-4 30-2-16,-3 29-1 15,1 3 3-15,-1 0 0 16,0 0-4-16,7-7 1 16,0-12-7-16,7-19-3 0,8-12-38 15,2-16-19-15,-6-15-29 16,0-23-11-16,-4-18-30 16</inkml:trace>
  <inkml:trace contextRef="#ctx0" brushRef="#br0" timeOffset="511.673">7140 7790 272 0,'-10'15'101'0,"3"-8"-78"0,0-1 9 15,7-6 0-15,0 0-16 16,3 3-3-16,4-3-4 15,4-3 1-15,10-3-5 16,14-4-3-16,15-2-1 0,10-4-1 16,3 3 2-16,4 4-1 15,7 9 2-15,7 0-9 16,-10 6-3-16,-11-3-46 16,-18 7-19-16,-17-4-50 15</inkml:trace>
  <inkml:trace contextRef="#ctx0" brushRef="#br0" timeOffset="708.364">7324 8363 320 0,'42'-15'121'0,"-14"-1"-95"0,22-15 14 0,-26 12-3 16,8-9-20-16,10-7-5 15,11-6-7-15,11 1-2 16,6 8-1-16,1 7-19 0,-4 10-9 16,0 2-129-1</inkml:trace>
  <inkml:trace contextRef="#ctx0" brushRef="#br0" timeOffset="1110.272">8594 6234 280 0,'-11'-47'104'0,"8"32"-81"0,-1 5 14 0,1 7 1 15,3 3-16-15,0 6-4 16,3 10 2-16,8 19 1 16,6 5-10-16,8 11-4 0,7 24-1 15,7 22-3-15,6 10 0 16,12 24 1-16,-1 14 0 15,-3-4-5-15,-3 3 1 16,-1-3-13-16,-7-25-7 16,-6-19-14-16,-12-18-3 0,-6-17-34 15,-4-15-14-15,-7-12-30 16</inkml:trace>
  <inkml:trace contextRef="#ctx0" brushRef="#br0" timeOffset="1350.261">8368 8047 292 0,'42'-19'110'0,"-6"-19"-86"0,16-18 20 0,-27 24 2 15,21-15-20-15,28-18-7 16,11-4-11-16,10 3-6 15,11 9-1-15,10 10 1 0,-6 7 3 16,-5 2-4-16,-2 13-3 16,-4 3-39-16,-11 6-15 15,-14 7-91 1</inkml:trace>
  <inkml:trace contextRef="#ctx0" brushRef="#br0" timeOffset="1833.328">8851 8464 296 0,'-3'-50'112'0,"6"15"-87"0,11-9 9 16,-7 19-1-16,11-25-15 16,7-13 0-16,6 4 1 15,12 2 2-15,20 10-11 16,15 13-1-16,3 12 1 0,-21 6 5 16,7 32 5-16,-11 24-6 15,-10 20-1-15,-17 9-7 16,-12 25-4-16,-13 25 1 0,-11 4 0 15,-11 21-1 1,-10 3-2-16,0-15-2 0,3-22 1 16,7-7 1-16,15-15 0 15,13-19 2-15,8-10 3 16,7-18 2-16,10-19 1 16,14-19-4-16,18-9-1 15,11-10-1-15,0-9-2 16,-1 0 1-16,4 0 1 15,-21 6-19-15,18-3-6 16,-8 3-48-16,-17 4-19 16,-14-1-74-1</inkml:trace>
  <inkml:trace contextRef="#ctx0" brushRef="#br0" timeOffset="2957.076">6227 11204 224 0,'-4'-59'85'0,"4"30"-66"0,7 11 19 0,0 18 3 15,14 9-1-15,15 29 3 16,16 40-15-16,12 38-5 15,-4 38-13-15,11 40 0 0,6 41 3 16,-3 7-3-16,0 12 0 16,-10 3-4-16,-8-16-1 15,-13-31-3-15,-12-15-2 16,-6-39 1-16,-7-40 1 0,-18-62 5 16,-7-42-3-1,-11-24 0-15,-14-32-2 16,-7-44 1-16,-6-15-4 15,6-32-2-15,11 0 2 16,13 9 0-16,15 10-2 16,15 7 2-16,27 8 1 15,14 20 2-15,11 21 3 16,32 16 4-16,21 32-2 16,0 15-2-16,11 22 6 15,-1 6 5-15,-21 7-2 16,-20 12 2-16,-19 19-5 15,-17 13-1-15,-18-1-4 0,-13 4 1 16,-22 12-2-16,-22 10 2 16,-24-1-4-16,-17-5 0 15,-11-10-1-15,-25-4-2 16,-14 4 1-16,0-19-1 16,8-12-9-16,13-13-2 15,18-12-12-15,17-17-5 16,18-21-12-16,18-19-2 15,18-15-11-15,17-20-2 16,7-31-89 0,28-18-47-16,11-20 92 15</inkml:trace>
  <inkml:trace contextRef="#ctx0" brushRef="#br0" timeOffset="3272.166">7715 12120 288 0,'-24'15'110'0,"27"-24"-86"0,8-19 20 0,-1 9 2 16,15-19-24-16,17-12-9 16,8 0-9-16,6-3-1 15,11 9-2-15,14 0-1 0,11 6 3 16,3 7-2-16,-3 12-1 16,7 10-39-16,0 6-16 15,-15 12-88 1</inkml:trace>
  <inkml:trace contextRef="#ctx0" brushRef="#br0" timeOffset="3482.289">8237 12678 324 0,'-14'31'121'16,"28"-37"-95"-16,18-16 9 0,-11 9-4 0,15-15-13 15,9-13 0-15,12-18-9 16,13-1-1-16,12 1-4 16,2 9-3-16,-3 6 0 0,1 9-8 15,-5 13 0-15,1 7-68 16,-11 5-27-16</inkml:trace>
  <inkml:trace contextRef="#ctx0" brushRef="#br0" timeOffset="4022.951">9490 11113 284 0,'7'-88'107'0,"-4"54"-83"0,1 6 10 0,-4 28 2 15,-4 6-16-15,-3 16-3 16,-7 16-6-16,-7 9-2 16,-7 12-5-16,0 20-3 0,-1 8 0 15,5-5-4-15,10-13 2 16,6-10 1-16,8-8 0 16,11-7-3-16,10-13 2 0,7 3-1 15,8-9 0-15,13-9 2 16,18-3 2-16,14-7-3 15,4-3 0-15,3-3 3 16,14 0 1-16,8 0 10 16,-1 6 6-16,-14-3-4 15,1 7 2-15,-5-1 3 16,-13 7 2-16,-15 9-3 16,-13 13 1-16,-11 9-7 15,-18 9 0-15,-14-6-4 16,-14 7 0-16,-18-1-5 15,-7 7-3-15,-6 9 0 16,-15-3 1-16,-21-3 1 16,-11-10 1-16,-3-12-13 0,-4-9-4 15,-3-13-18-15,7-7-8 16,13-12-4-16,16-15 2 16,13-23-22-16,10-15-9 15,15-16-66 1</inkml:trace>
  <inkml:trace contextRef="#ctx0" brushRef="#br0" timeOffset="4307.021">9409 10750 356 0,'-15'34'134'0,"23"-25"-104"0,9-5 18 16,-6-8 3-16,10-5-25 16,11-7-4-16,14-6-13 15,17-12-4-15,11-13-3 16,4-6-2-16,6-4 3 0,15 1-2 16,7 6-1-16,0 2 3 15,-7 5 0-15,3-1-23 16,0-3-12-16,-10-10-47 15,-11 1-20-15,-10 2-54 16</inkml:trace>
  <inkml:trace contextRef="#ctx0" brushRef="#br0" timeOffset="7640.759">23012 4272 272 0,'-32'6'104'0,"32"-6"-81"0,-14-10 9 0,10 10-2 15,1-6-5 1,-1-13 2-16,1 4-6 0,3-7-3 16,0 9-10-16,0 4 4 0,0 9 3 15,0 0-5-15,0 28-1 16,0-6-5-16,0 22-1 15,0-10-3-15,3 13-3 16,1-9 2-16,6 6 2 16,1-10 9-16,14-9 5 15,-4-3-1-15,14-15 2 16,-7-4-3-16,11-6 0 16,-7-4-5-16,0-11 0 15,-8 2-3-15,-3-22 0 16,-3 4-3-16,-14-16-2 15,-11-16 3-15,-11 19 0 16,4 15-1-16,-25 1 1 16,7 3-2-16,-10 22-1 15,7 2 3-15,-4 39 0 0,7-10-4 16,4 16 1-16,7 0 2 16,10 6 1-16,1-10-1 15,13 7-2-15,1-9 7 16,20-7 5-16,-3-3-4 15,25-13 0-15,-10 4-2 16,9-13 1-16,-9-3-4 16,3-3-2-16,-8-3 2 15,-6-16 0-15,-4 3-1 16,-10-19-2-16,-1 7 3 16,-20-22 0-16,-18-7-1 15,-11 4 1-15,-7 21-4 0,0 16-2 16,4 23 2-16,13 14 0 15,5-2 1-15,-1 25 0 16,4-7-3-16,3 23 2 16,4-10-1-16,14 19-2 15,0-16 3-15,18 9 0 16,-4-12 1-16,25-9 2 16,-8-7 1-16,15-18 1 15,-7-4 0-15,3-24 0 16,-6 2 2-16,-1-24 3 15,-7 2-4-15,-7-9-1 16,-6 7-2-16,-15-26 1 16,-15-25-2-16,-9 32 2 0,3 9-4 15,-22 6 0-15,8 16 1 16,-7 28 0-16,6 0-3 16,1 31 2-16,7-5 1 15,3 24 0-15,4-15 0 16,10 21 0-16,4-12-3 15,14 13 0-15,0-13 2 16,25-10 2-16,-7 1 0 16,17-19 2-16,-7-3 0 15,8-20 1-15,-8 1-2 16,0-25 1-16,-6 0-2 16,-5-10 2-16,-3 4-2 15,-13-29-1-15,-1 22 1 0,-25-34-1 16,-24 0 2-16,-11 15 1 15,0 26-4-15,0 18 1 16,7 35-2-16,11 12 0 16,6-6 2-16,5 25 0 15,3-9-3-15,10 34 2 16,0-15 1-16,15 9 0 16,0-13-3-16,24-9 0 15,-4-6 2-15,26-13 2 16,-11 1 0-16,10-20 2 15,-7 0-2-15,1-18 2 16,-8-3-2-16,-3-29-1 0,-1-16 3 16,-16 13 2-16,-5 10-2 15,-20-29-2-15,-1 16 0 16,-31-12-1-16,-15 2 0 16,15 38 0-16,7 4-3 15,-1 34 0-15,8-4 2 16,0 23 0-16,3-7 1 15,8 32 0-15,2-13 0 16,12 6 0-16,-1-8 0 16,18-5 0-16,1-8-3 15,20-13 2-15,-7 3 3 16,11-22 1-16,-7-3-1 16,6-28-2-16,-6 3 1 0,-4-22 1 15,-6 9-1-15,-12-15-1 16,-3 9 1-16,-21-22 1 15,-21-9-1-15,-7 28-1 16,-1 28 1-16,11 19-1 16,8 3 0-16,-8 28 2 15,7-9-3-15,1 38-2 16,6-16 2-16,7 19 2 16,4-13-2-16,14-6 0 15,0 0-1-15,22-13 0 16,-5-9 2-16,19-6 2 15,-8-7-1-15,7-28 2 16,8-25 2-16,-22 7 2 16,-3 5-3-16,-11-12-3 0,-4 10 2 15,-17-23 0-15,0 17-4 16,-28-11 1-16,7 14 0 16,-15 21 0-16,8 7 0 15,0 34 2-15,3-13-3 16,4 23 0-16,3-4-1 15,11 10-2-15,0-6 0 16,14 2 3-16,0-9 0 16,25-12 1-16,-8 3 0 15,22-19 0-15,-7 0 0 16,7-19 2-16,-8 10-1 16,1-20 2-16,-4 4-2 0,-10-9 2 15,-4 6 0-15,-10-1 1 16,-11 1-2-16,-4 19-2 15,4-1 1-15,-11 20-1 16,1-1 0-16,-5 19 0 16,5-9 0-16,-1 28 0 15,4-12-3-15,11 5 0 16,-1-8-1-16,18-4 3 16,-3-6 0-16,13-9 1 15,-2-4 0-15,6-12 0 16,-7 0 0-16,4-16 2 15,-8 6-1-15,-3-15 2 16,-3 3 0-16,-11 0 1 16,0 3-2-16,-14-3-2 0,3 6 1 15,-13 3-1-15,6 7-3 16,-10 15 2-16,7-3 1 16,-1 16 2-16,5 3-3 15,6 13 0-15,1-7-1 16,13 0-2-16,1 0 3 15,13-18 0-15,-3-1 1 16,11-15 0-16,-4 0 0 16,4-19 2-16,-4-1 1 15,0-2 1-15,-3 3-2 16,-7-9 1-16,-4 5-2 16,-11 1 2-16,1 6-2 15,-15 0-1-15,4 7 1 0,-11 11-1 16,4 1 0-16,-7 16 0 15,7-4 0-15,3 7 0 16,4-3-3-16,7 2 2 16,0-5-1-16,14-1 0 15,-4-3 2-15,15-12 0 16,-4 6 0-16,4-13 0 16,-4 1 2-16,-4-4 1 15,-3-3-1-15,-3 4-2 16,-1 2 3-16,-10 10 0 15,4-3-1-15,-8 12 1 16,1-3-7-16,-1 3 1 16,4 1-10-16,4-1-2 0,-1 0-27 15,8-3-13-15,-1 1-11 16,8-8-4-16,-4 1-22 16,3-9-6-16,1 2-56 15</inkml:trace>
  <inkml:trace contextRef="#ctx0" brushRef="#br0" timeOffset="8828.881">23125 3459 252 0,'-7'-3'93'0,"7"3"-72"0,-4-6 16 0,4 6 2 0,-4-3-4 16,4 0 4-16,0 0-4 15,0 3-1-15,0 0-19 16,0 0 9-16,4 6 3 0,-4 0-10 15,7 22-4-15,-3 1-4 16,6 46-1-16,-3-16-4 16,4 26-1-16,-4-19-1 15,3 34 1-15,-2-21 2 16,-1-4 4-16,-4-15-2 16,1-7 1-16,-1-9-1 15,1-29 3-15,-1 1-3 16,-3-35-2-16,0 4-2 15,-3-26-3-15,-1 6-2 0,-6-37 1 16,-1 10-1-16,-3-29 0 16,3 15 2-16,-3-8 0 15,4 18 4-15,3 6 2 16,-1 10 2-16,5 16 0 16,-1 2 2-16,4 23 1 15,0 6-3-15,4 12-3 16,-1 19 0-16,1 13-1 15,0-10 0-15,3 38 0 16,-4-15-2-16,4 21-2 16,0-15 3-16,0 18 0 15,0-18-1-15,0-1-2 0,0-12-2 16,1-12 1-16,-1-7 3 16,-4-22 3-16,1-3-2 15,-1-28 0-15,1 13-1 16,-4-42 1-16,0 10-4 15,0-56-2-15,0 19 2 16,-4-26 2-16,1 22-2 16,-1 19 0-16,1 7 1 15,-1 40 2-15,-3 10-1 16,3 18 2-16,1-3-4 16,-1 45 0-16,1-11 3 15,-1 29 1-15,1-22-1 16,3 29-2-16,0-20 1 0,0 16-1 15,0-15 0-15,3-1 0 16,1-9 0-16,3-25 0 16,-4 3 0-16,5-34 2 15,-1-1 1-15,3-27 1 16,-3 5-2-16,0-65-2 16,0-32 1-16,-3 1-1 15,-4 18 2-15,-4 29 1 16,-3 27-4-16,0 32 1 15,-3 22-2-15,-1 13 0 16,4-4 0-16,-4 26 0 16,-3 40 2-16,7-18 2 15,0-10-1-15,4 6-1 16,-1-9 1-16,8-3 1 0,-1-7-3 16,8-3-2-16,-1-9 2 15,4-3 0-15,-3-3 3 16,3-16 1-16,-3 0-34 15,-1-28-17-15,4-19-37 16,1 0-17-16,-8-1-95 16</inkml:trace>
  <inkml:trace contextRef="#ctx0" brushRef="#br0" timeOffset="10480.236">23241 3375 232 0,'-11'-10'88'0,"11"10"-69"0,-14-18 13 0,11 18 0 15,-4-4-4-15,0 4 3 16,-4-6-4-16,1 3 1 16,-5 3-16-16,5 0 9 0,-1 0 2 15,4 0 2-15,0 0 2 16,0 0-6-16,7-6-1 15,0 3-2-15,11-10 0 16,-4 4-3-16,14-4 1 16,14-3-7-16,0 7-1 15,8-7-2-15,3 13 1 16,17-3-4-16,11-3-2 16,4 9 2-16,-1-10 0 0,5 10-1 15,9-12 1-15,5 2-2 16,-1 4-1-16,-11 0 3 15,-2-1 0-15,-1 4-1 16,0-3 1-16,-4 6-2 16,-6 6-1-16,-7-3 3 15,-12 7 0-15,-9-1-4 16,-8 1-1-16,-7-7 3 16,-7 6 1-16,-3-9 2 15,-4 10 2-15,-7-10 6 16,-3 0 4-16,-11-10-6 15,-14 10-3-15,-18 0-4 16,-14 0-3-16,-11 0-2 0,-6 10-1 16,-25-1 4-16,-15 0 1 15,1-2 0-15,-8-4-2 16,-17-3-2-16,14-3 1 16,15-4-1-16,13 4 0 15,11-3 2-15,14 6 2 16,10 0-3-16,11 6 0 15,11-3-1-15,10 4 0 16,11 2 0-16,11 0 0 16,6-2 0-16,11-4-2 15,11-6 3-15,17-4 2 16,29-18 4-16,21 7 2 16,10-1-3-16,29 0-1 0,3 6 1 15,0 4 0-15,0 3-2 16,-4 9-2-16,-17 6 1 15,-18 1-1-15,-17 2 0 16,-11 1 2-16,-11-4 3 16,-10 7 2-16,-3-7-3 15,-8 1-3-15,-7-1 2 16,-3-9 0-16,-8 3-1 16,-2 3 1-16,-12-6 0 15,-10 4 1-15,-11 2-2 16,-6 3 1-16,3-2-2 15,-54 5-1-15,-30 7 1 16,-19 3-1-16,-20-13 0 16,-1-6 0-16,-14-3 0 15,0 0 0-15,29-3 0 0,21 3 0 16,17 3-3-16,21 4 2 16,22-4-1-16,17 3-2 15,18-6 0-15,14-6 3 16,25-4-2-16,24-2 1 15,22-10 2-15,10 0 0 16,32-9-3-16,14 9 2 16,0-3 1-16,10 15 0 15,1-2 0-15,-18 9 2 16,-14 3-1-16,-15 6-1 16,-10 3 1-16,-14 1 1 15,-17-1-1-15,-11 0 2 16,-15 1 2-16,-13-4 2 15,-11-6-3-15,-11 0-3 0,-6-6 2 16,-11-4 0-16,-18 1-1 16,-21 0-2-16,-11-1 1 15,-7 10-1-15,-10 0-5 16,-4 19 1-16,8 6 2 16,13-3 1-16,18 3 1 15,18 0 0-15,21-6-3 16,24-3 0-16,25-7 2 15,18-9 0-15,14-9 1 16,21-10 0-16,4-3-9 16,0 0-4-16,-15 6-59 15,-10 4-25-15,-7 5-125 16</inkml:trace>
  <inkml:trace contextRef="#ctx0" brushRef="#br0" timeOffset="12146.793">25224 3343 208 0,'21'-50'77'0,"-18"31"-60"0,1-24 26 0,-4 24 7 15,0 0-8-15,0-6 1 16,0 0-10-16,-4-3 0 16,1 15-19-16,-1-3-4 0,-3 4 1 15,-3 2-3-15,-1 10 1 16,0 0 1-16,-10 13 1 16,-7 25 6-16,0 18 1 15,3 4 2-15,4-10 2 16,3-3-6-16,8-3-1 15,10-10-5-15,10 1 1 16,8-20 0-16,10-2 3 16,4-10-1-16,3-12 0 0,4-4-5 15,-4-15 0-15,1-13-3 16,-5-12 0-16,-6 3-1 16,-7 3 0-16,-11 3 0 15,-11 9 0-15,-10 7 0 16,-11 9 0-16,-10 10-2 15,-18 9-2-15,-14 15-2 16,0 23 1-16,7 12-1 16,7 0-2-16,11 4 3 15,10-10 2-15,11-4 0 16,10-5-1-16,11-7 3 16,15-9 2-16,16-7 0 15,15-2 0-15,7-4-1 16,0-12 0-16,-4-4 0 0,1-12 2 15,-1-18-1-15,-10-14 0 16,-7 1-3-16,-8 6 1 16,-9-6 0-16,-12 18 1 15,-10-5-2-15,-14 5-2 16,-11 4 1-16,-10 6 1 16,-15 12-1-16,1 10-1 15,-1 12 1-15,8 10-1 16,7 9 0-16,6 19 0 0,8-3-3 15,11 0 0-15,9-6-1 16,12-1 0-16,17-5 3 16,18-4 0-16,10-9 3 15,8-7 3-15,-1-8-2 16,4-8-2-16,7-18 0 16,0-12 1-16,-3-10 1 15,-11-3 1-15,-11 6-2 16,-14 0 1-16,-14 4-2 15,-17 2 2-15,-18 4 0 16,-11-3 3-16,-3 2-5 16,-8 20-3-16,-6 15 1 15,-8 12 0-15,-2 14 1 0,-5 18 0 16,11 15-3-16,7 4 2 16,11-6 1-16,10-7 0 15,18-9-3-15,18-3 0 16,13-13 2-16,15-6 0 15,7-13 1-15,4-9 0 16,6-6 0-16,-3-13 2 16,3-21-1-16,-6-8 2 15,-11-2 0-15,-15 3 1 16,-13 7-7-16,-18 5 0 16,-14 7 7-16,-4 0 5 15,-10 18-7-15,-8 7 0 16,-6 16-9-16,-4 24 0 15,-7 17 7-15,7 5 7 0,11-9-5 16,10 0-3-16,14-6-3 16,18-3 3-16,18-13 2 15,17-6 2-15,8-12-4 16,6-10-1-16,7-10 3 16,8-9 1-16,-1-12 0 15,-3-22-2-15,-10-7 3 16,-18 7 0-16,-18 6-1 15,-21 3 1-15,-18 6-2 16,-10 7 2-16,-8 18-2 16,-10 7-1-16,-10 25-2 15,-11 19-1-15,10 12 2 16,11 3 0-16,11-9 1 16,14-6 2-16,14-10-6 0,17-3 1 15,18-13 1-15,15-5 3 16,6-14-2-16,4-8 0 15,-4-17 1-15,1 4 2 16,-12 0-3-16,-6 0 0 16,-7 12 3-16,-8 7 1 15,-6 12-26-15,-8 6-9 16,-3 4-44-16,-3 2-16 16,-1-2-119-1,-7-7-62-15,-3-6 131 16</inkml:trace>
  <inkml:trace contextRef="#ctx0" brushRef="#br0" timeOffset="14789.351">20062 6250 92 0,'-3'-6'35'0,"3"6"-27"0,-4-3 13 16,1 3 4-16,-1-3 0 15,1 3 0-15,3 0-3 16,0 0-2-16,0 0-4 16,0 0 0-16,0 3-9 15,0 0 7-15,0 3 5 0,3 0 3 16,4 7 21 0,-3-10-23-16,-1 0-7 15,1 0 0-15,0 0-2 16,-1-3 1-16,1 0 0 0,3 0 0 15,0-3 0-15,3-3 2 16,1-3-1-16,7-7 2 16,6-3-4-16,1 0 1 15,3-3-5-15,4-3 1 16,0 0-1-16,-1 3 1 16,1 0 0-16,0 0 2 15,0 4-3-15,-1-1 1 16,1 0 1-16,7 0 2 15,3-3-3-15,4-3 0 16,4 6-1-16,2-6 1 16,1-3 0-16,-3-3 0 15,-1-4-4-15,1-3-3 0,-1 1 2 16,4-1 0-16,3 1-1 16,4 8 1-16,0 4-2 15,-3 0-1-15,-4 3 1 16,-15 7-1-16,-6 2 2 15,18-9 1-15,-8 6 5 16,21-12 5-16,18-9-9 16,-3-7-2-16,-4 0-2 15,-3-3 0-15,6 0 0 16,4 0 2-16,1 6-1 16,-5 3-1-16,-3 1 1 15,-3-4-1-15,3 6 0 16,4-5 2-16,3-11-1 15,-4-2 2-15,-6 3-2 16,-1 0-1-16,1 0 3 0,3 3 2 16,4 3-2-16,3 3 0 15,-4 0-3-15,1-6-1 16,7 0 1-16,13-6 0 16,5-13 2-16,-8 6 3 15,4 1-2-15,7 2 0 16,3 4-1-16,-7 3-2 15,-10 3 1-15,-4 0-1 16,0 0 0-16,1-3 0 16,-5 6 0-16,-6 0 0 15,-8 6 0-15,-6 4 0 16,-4-4 0-16,0 4 2 16,3-1-1-16,4 1-1 0,0-4 1 15,-3-3 1-15,-1-3-3 16,1-9 0-16,21-10 1 15,3 4 0-15,0 9 0 16,-3 3 2-16,-8 0-3 16,-3 6 0-16,8-6 3 15,6-13 1-15,7-9-4 16,-7-3 1-16,-7 13 0 16,0 2 2-16,4 1-3 15,3 12 0-15,-3 0 1 16,-7 0 0-16,-15 9 0 15,-6-2 2-15,-8 12-1 16,-3 0-1-16,-7 6 1 0,-8 3 1 16,-6 7-3-16,-4 3 0 15,-7-1 1-15,-7 7 2 16,-7 13-10-16,-7-7-2 16,0 0-33-16,-10 7-14 15,-5-10-30-15,-2-3-11 16,-8-3-68-1</inkml:trace>
  <inkml:trace contextRef="#ctx0" brushRef="#br0" timeOffset="15119.616">26120 2171 300 0,'-21'0'112'0,"21"9"-87"0,7 1 18 0,0-10 2 0,10 9-9 16,11-9-1-16,22-3-8 16,31-13-5-16,18-3-12 15,28-6 2-15,21 0 4 0,-7-3-4 16,-7 9-2-16,-7 16 1 16,-25 12 0-16,-27 13-1 15,-30 32 1-15,-31 18-4 16,-24 12 1-16,-22 7-3 15,-28 29 0-15,-24 2-3 0,-12-6 1 16,-6 3-2 0,-11 6-1-16,0-15-21 0,14-6-11 15,11-20-35 1,11-12-12-16,10-6-102 16</inkml:trace>
  <inkml:trace contextRef="#ctx0" brushRef="#br0" timeOffset="15896.616">20324 5065 144 0,'109'-100'55'0,"-77"68"-43"0,6-15 10 0,-23 31 1 16,-1-5 2-16,0-1 2 0,0 6 8 15,-4 6 2-15,-2 7-19 16,-8 6 14-16,-4 13 5 0,-3 3 0 15,-4 6 1-15,-10 3-6 16,-3 19-2-16,-15 16-4 16,-14 22-1-16,-14 9-10 15,-7 28-4-15,-11 22-6 16,-21 16-4-16,-10 31 0 16,6 1-1-16,12 12 11 15,31-63 7-15,14-32-3 16,14 10 2-16,7-28-8 15,36-22-3-15,34-12 5 16,40-35 5-16,24-32-4 0,47-40 1 16,13-19-6-16,35-6-2 15,-13 9-2-15,-4 7 0 16,-18 8-11-16,-31 20-4 16,-29 15-67-16,-28 10-28 15,-28 3-95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5:32.4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6668 7752 284 0,'0'25'107'0,"-4"-19"-83"0,0 4 6 0,4-4-3 16,-3 0-4-16,-1 1 3 15,-6-1-3-15,3-3 0 16,0-3-12-16,-4-3 2 0,1-3 3 16,-5-10-4-16,1-19 1 0,-7-24-4 15,0-10 2-15,-7-13-4 16,0-37-2-16,3-13-5 16,7-9 0-16,8-15 0 15,10 18 2-15,7 18-3 16,7 23-2-16,0 16 2 15,4 24 0-15,-1 17 1 16,1 18 0-16,3 15 0 16,-7 23 0-16,4 19 0 15,-1 21 2-15,1 10-1 16,0 9 2-16,-1 10-2 16,4 6-1-16,-6-4 1 15,6-18-1-15,3-18-3 0,5-29 0 16,6-32 2-16,-7-21 2 15,7-13 0-15,1-13 2 16,-1 1-4-16,0 3 0 16,-3 15-1-16,0 19 0 15,-4 19 4-15,0 19 1 16,0 12-1-16,4 20-2 16,0 24 1-16,0 6-1 15,-4 1 2-15,0 12 1 16,0 19-1-16,1-7-2 15,-1-8 1-15,0-11-1 16,-3-14-33-16,-1-20-15 16,-2-19-29-16,-5-24-10 15,1-29-54-15</inkml:trace>
  <inkml:trace contextRef="#ctx0" brushRef="#br0" timeOffset="466.966">7701 6912 228 0,'-32'-3'85'0,"25"3"-66"0,0-4 23 0,7 4 6 16,0 0-19-16,0 0-5 16,0 4-2-16,11-4 0 15,10 0-11-15,11 0 4 0,10-4 5 16,8-2-11-16,2-3-2 0,1-1-5 16,4 4 1-16,6 3-2 15,1-3 2-15,-4 6-26 16,-11 0-12-16,-10 6-31 15,-7-6-13-15,-25 6-49 16</inkml:trace>
  <inkml:trace contextRef="#ctx0" brushRef="#br0" timeOffset="675.663">7828 7354 288 0,'0'22'107'0,"7"-22"-83"0,11 6 8 0,-8-6 1 16,12-6-10-16,6-4 1 16,7-8-11-16,4-4-5 15,10-7-5-15,15 1-3 0,3 0 3 16,3 0-4-16,-3 9 0 16,-3-3-34-16,-8 3-17 15,1 0-90 1</inkml:trace>
  <inkml:trace contextRef="#ctx0" brushRef="#br0" timeOffset="1066.054">8752 6883 240 0,'-31'10'90'0,"27"-7"-70"0,4-3 15 15,0 0 2-15,7 0-8 0,7 0 0 16,7 3-5-16,11-3-3 16,4-3-11-16,2-3-4 0,5-4-2 15,6-5 0-15,11-4 0 16,7 0-5-16,7-9 1 16,-3-4-2-16,-4 4 0 15,-4 0-60-15,-6 6-28 16,-4 0-42-1</inkml:trace>
  <inkml:trace contextRef="#ctx0" brushRef="#br0" timeOffset="1621.542">9183 5880 280 0,'-18'6'104'0,"15"-9"-81"0,3-3 12 16,0 0-2-16,3-7-5 15,8-12 1-15,6-6-1 16,12-7 2-16,6 4-16 16,4 9 1-16,3 9-1 0,-3 16 4 15,-4 19 3-15,-7 9 0 16,-6 6-1-16,-5 10-6 15,-10 10-1-15,-3 8-8 0,-4 4-1 16,0-6 0-16,-4-4 0 16,4-12-5-16,0-9 1 15,4-7-2-15,6 0-2 16,8-6 0-16,10-3 0 16,15 0 5-16,13-4 1 15,7-2-3-15,1 2 1 16,-1-2-2-16,12-1 0 15,2-2 8-15,4 2 4 16,-7 1 1-16,-10 6 1 16,-11 9 2-16,-11 10 4 15,-10 9-4-15,-14 6 2 16,-11 3-7-16,-14 4-3 16,-15 9-3-16,-20 16-3 0,-11 12 1 15,-3-6 1-15,-4-13-1 16,-7-6-1-16,-4-15-17 15,8-10-6-15,6-16-20 16,8-3-5-16,10-12-30 16,7-10-11-16,11-18-89 15</inkml:trace>
  <inkml:trace contextRef="#ctx0" brushRef="#br0" timeOffset="2567.039">7260 8896 244 0,'-28'-75'90'0,"24"53"-70"0,4 7 10 0,4 15-1 15,10 9-6-15,11 13 0 16,17 31 3-16,15 29 3 16,3 12-15-16,3 22 1 0,15 25-1 15,-4 9-5-15,0 26-1 16,-11-7-2-16,-10 13 1 15,-10-6-4-15,-12-13 0 16,-6-10 1-16,-11-18 2 16,-7-19-3-16,-7-31 0 15,-7-35 3-15,-3-34 1 16,-8-32-6-16,-7-22 0 16,-3-27-1-16,3-36 2 15,8-2-1-15,10-19-1 16,14-13-2-16,10 9 1 0,15 17-1 15,10 11-2-15,8 14 0 16,24 15 3-16,21 15 6 16,0 20 7-16,-3 15-2 15,0 16 0-15,-8 6 2 16,-13 16 5-16,-15 6 2 16,-17 16 1-16,-18 25-9 15,-17 6-4-15,-18 9-2 16,-11 1 1-16,-10 15-3 15,-11 6-2-15,-14-8-3 16,-11-14 1-16,-3-12 3 16,0-13 1-16,0-12-10 15,4-9-3-15,10-10-8 16,14-6-4-16,11-16-15 0,13-3-4 16,15-19-9-16,11-31-4 15,13-25-98 1,19-23-47-16,10-2 100 15</inkml:trace>
  <inkml:trace contextRef="#ctx0" brushRef="#br0" timeOffset="2948.646">9063 9464 216 0,'-18'13'82'0,"11"-17"-64"0,0-8 26 16,4 2 9-16,-1-5-12 16,4-4-1-16,4-3-19 0,6-3-7 15,4 0-9-15,11 0-2 0,10-3 1 16,11-4-5-16,7 1 1 16,3-4 0-16,1 1 2 15,-1 12-23-15,1 3-11 16,-1 10-111-1</inkml:trace>
  <inkml:trace contextRef="#ctx0" brushRef="#br0" timeOffset="3158.505">9366 9752 344 0,'-21'35'129'0,"25"-35"-100"0,6 0 2 0,-3 0-5 0,4-6-14 15,6-7-2-15,8-6-8 16,3-9-1-16,8-13-1 16,10-3 2-16,10-6 1 0,7 6-4 15,1 7 1-15,-4 5-49 16,-4 7-21-16,-3 3-78 16</inkml:trace>
  <inkml:trace contextRef="#ctx0" brushRef="#br0" timeOffset="3440.485">10012 9248 300 0,'-7'37'112'0,"10"-37"-87"0,4-9 2 0,-3 9-4 16,6-13-13-16,15-9-3 15,10-15-4-15,11-17-3 16,7-2 1-16,4 6 1 0,3 3 1 16,7 3-6-16,7 9-2 15,3 7-56-15,-6 3-21 16,-11 0-41-1</inkml:trace>
  <inkml:trace contextRef="#ctx0" brushRef="#br0" timeOffset="3847.506">10421 8251 252 0,'-7'-7'93'0,"11"-2"-72"0,3-10 11 16,0 3 3-16,3-12-1 16,8-16 4-16,14 0-15 15,13 4-3-15,15 5-12 16,7 10 10-16,1 12 5 0,-1 17 4 0,0 24 1 16,0 22-7-16,-7 6-2 15,-11 10-7 1,-7 22-2-16,-10 19-4 0,-11-1-1 15,-10 10-3-15,-1 19 1 16,1-16-2-16,7-12-1 16,3-16 5-16,7-7 1 15,4-15 0-15,10-18-1 16,0-23-1-16,18-19 2 16,18-9-3-16,3-12 0 15,4-23 1-15,7-24 0 16,3-1-9-16,0-6-4 15,-7 13-75-15,-10-4-33 16,-8 4-69 0</inkml:trace>
  <inkml:trace contextRef="#ctx0" brushRef="#br0" timeOffset="6680.573">22948 12273 208 0,'-14'-12'77'16,"14"12"-60"-16,-10-32 8 0,6 29 0 0,0-6-4 15,1 3 2-15,3-1-2 16,0 1 2-16,0 3-13 15,0 0 8-15,0 3 4 0,0 0-5 16,0 6-2-16,0-3-4 16,0 10-2-16,0-4-5 15,3 13-3-15,1-3 0 16,7 12 1-16,-4-6-3 16,10 0-2-16,-3-6-1 15,15-12 3-15,-8 2 11 16,7-18 6-16,-3 5-4 0,-4-11-2 15,-4-1-3-15,-6-9-2 16,-4 6-1-16,-14-9 2 16,0 0-3-16,-14 0-2 15,3-1 0-15,-10-2-1 16,7 3 4-16,-7 12 5 16,6 0-3-16,-2 20-1 15,3-1-2-15,-1 12-3 16,5 4-2-16,6 28 1 15,1-9 1-15,10 21 0 16,0-5 0-16,10-1 0 16,-3 0-3-16,11-12 2 15,0-10 5-15,17-6 5 16,-7-6-1-16,18-16 1 0,-11 1-1 16,7-26 0-16,-10 3-2 15,0-25-1-15,-7 9-1 16,-11-21 2-16,-4 18-1 15,-17-12 0-15,0 9-3 16,-24-9-2-16,6 9 3 16,-14 10 2-16,7 9-4 15,-7 22-3-15,8 0-2 16,2 22 3-16,5-3-2 16,6 37 1-16,4-9 2 15,11 19 0-15,3-12-3 0,10 8 2 16,-3-15 1-16,25-6 0 15,-7-6 0-15,20-13 0 16,-9-4 2-16,10-15 3 16,-11-3 2-16,4-18 1 15,-8 2 0-15,-2-34 2 16,-8 15-5-16,-11-24-3 16,1 9-1-16,-22-1 1 15,4 4-1-15,-35-3 2 16,7 6 0-16,-18 10 1 15,10 6-5-15,-2 21 1 16,6 7-2-16,4 19 0 16,6 0 0-16,8 41 0 0,4-13 2 15,13 18 0-15,0-14-3 16,15 14 0-16,-4-14 2 16,21-14 0-16,-3 1 1 15,17-16 0-15,-6-3 2 16,6-16 1-16,-7 0 3 15,4-22 1-15,-7 3-1 16,-11-34 1-16,-3 9-2 16,-15-18 2-16,1 12-4 15,-29-10 0-15,4 10-1 16,-29-6-2-16,12 9 1 16,-8 16 1-16,10 6-1 15,1 25-1-15,7-3-2 16,7 31 1-16,3-9-1 15,11 41 0-15,4-13 2 0,10 13 2 16,0-13-3-16,17 10-2 16,-2-16-1-16,20-13 0 15,-10 0 3-15,13-18 0 16,-6-4 3-16,0-18 3 16,-7 3 0-16,-4-41 2 15,-7 9-2-15,-10-22 0 16,-1 4-3-16,-27-13 1 15,3 9-2-15,-36-18 2 16,11 15-4-16,-10 16 0 16,10 7 1-16,0 40 0 15,8-4 0-15,6 33 0 16,4-7 0-16,10 34 0 16,1-9-3-16,13 25 2 0,1-6-1 15,13-6 0-15,-3-7 0 16,22-9-2-16,-8-10 3 15,14-12 0-15,-6-6 1 16,-1-22 2-16,-3 6 1 16,-8-38 3-16,-3 7-1 15,-10-26 0-15,-4 16-3 16,-21-15-2-16,3 9 3 16,-24-9 0-16,7 12-1 15,-11 15 1-15,7 4-2 16,4 32-1-16,3-4-2 15,8 22-1-15,3-3 2 16,3 31 0-16,4-12 1 0,11 15 0 16,-1-12-3-16,15-6 2 15,-4 3-1-15,14-20 0 16,-3-2 2-16,3-25 0 16,-3 0 2-16,-1-32 3 15,-2 7-2-15,-8-16 0 16,-4 9 1-16,-10-12 2 15,0 15-3-15,-17 1 0 16,3 3 1-16,-11 21 0 16,4 1-2-16,-4 18-2 15,7 1 1-15,1 24-1 0,3-6-3 16,7 19 2-16,-1-3-1 16,16-3 0-16,-5-10 0 15,18-2-2-15,-3-7 0 16,10-26 3-16,-7 1 0 15,4-22 1-15,-4 6 2 16,-3-3 1-16,-4 4 1 16,-4 2 0-16,-3 3-2 15,-7 13-2-15,0 0-10 16,-3 16-6-16,-1-3-28 16,-3 9-9-16,0-4-29 15,0 1-14-15,4-3-83 16</inkml:trace>
  <inkml:trace contextRef="#ctx0" brushRef="#br0" timeOffset="10466.805">24081 15584 252 0,'-22'7'93'0,"8"-7"-72"0,0 6 14 0,7-3 2 15,4-3-17-15,-1 10-6 16,4-4-8-16,4-3-5 16,3 6 0-16,3-2-1 0,4-4 0 15,4 6 6-15,0-3 4 16,3 4 1-16,0-1 3 15,0-2-5-15,0-4-3 16,1-3-3-16,-5-3-3 16,1-7 5-16,-4-6 4 15,-4-9 4-15,-6 3 2 16,-4-3 5-16,-11 0 2 16,-6-3-7-16,-11 0-4 15,-8 3-4-15,-3 6 0 16,1 6-2-16,2 7 2 15,8 6 0-15,3 6 1 0,8 7-4 16,6 6-3-16,8 0 0 16,10 12 1-16,7-3-3 15,7 3-2-15,7 4 2 16,4-1 0-16,0-2-2 16,3-7 0-16,-3-9 2 15,0-7 0-15,-4-9-2 16,-4-3 2-16,-2-10 1 15,-5-9 2-15,-6-3 5 16,-4-9 6-16,-7 2-3 16,-7-8 2-16,-4-4-5 0,-6-3-2 15,-8 9 0-15,-7 0-1 16,-7 7 2-16,-6 12 1 16,-1 10-3-16,7 15-3 15,7 7 2-15,7 15 2 16,11 3-4-16,7 10-1 15,11 0 0-15,10 6 0 16,11 6-3-16,10 4 2 16,7-7 1-16,1-13 0 15,-1-2 0-15,-3-13 0 16,-1-10-5-16,-2-9 1 16,-12-9 4-16,-6-13 2 15,-7-12 2-15,-11-7 0 0,-7-2 0 16,-11-4 2-16,-10-3-1 15,-15 0 0-15,-9-3-3 16,-5 12 1-16,8 3-2 16,6 20-1-16,8 15 1 15,7 9 1-15,10 13-1 16,4 3 2-16,7 7-4 16,11 2-2-16,6 4 2 15,11-4 0-15,11 4-2 16,7-4 2-16,0-12 1 15,-1-9 0-15,1-10-3 16,-3-6 2-16,-8-7-1 16,-4-2 0-16,-6-10 0 15,-11-3 0-15,-7-3 4 0,-3-4 3 16,-11 1-2-16,-11-4 0 16,-10-2-1-16,-8 5 1 15,-3 1-2-15,4 12 2 16,7 13-2-16,7 9 2 15,6 13-2-15,8 9-1 16,7 0-2-16,11 3 1 16,6 10 1-16,11-4 0 15,11 7 0-15,7 0 0 16,3-4-3-16,1-8 2 16,-1-7-1-16,-3-13-2 15,-7 0 3-15,-4-12 2 16,-7-12-2-16,-10-4 0 15,-8-6 3-15,-6-7 1 0,-8-2-1 16,-10-4-2-16,-14-3 1 16,-15-2 1-16,-6-1-3 15,3 6 0-15,7 19 3 16,7 16 1-16,7 12-1 16,8 13 1-16,10 13-4 15,7 3 0-15,10 9 1 16,11 9 0-16,11 4 0 15,10-4 0-15,7-9-3 16,1-12 0-16,-1-17-1 16,0-11 3-16,-3-14-2 15,-3-11 1-15,-8-8 0 16,-7-2 0-16,-7-6 2 16,-7-4 2-16,-3 4 1 15,-8-1 1-15,-6 1-2 0,-8 5 1 16,-7 4-2-16,-7 7 2 15,-3 8 0-15,3 7 1 16,4 6-2-16,7 16-2 16,7 3-2-16,7 6 1 15,10 10 1-15,8 9 0 16,7 0-3-16,3-6 2 16,3-13-1-16,1-3 0 15,3-13 0-15,-3-12 0 16,0-9 2-16,-4-10 2 0,-7-9-6 15,-3 0 1-15,-8-10 1 16,-3-3 1-16,-7 4 3 16,-3 5 1-16,-5 1-1 15,-6 3 1-15,-7 9 0 16,-4 3 1-16,1 16-2 16,2 7 1-16,8 5-2 15,7 7-1-15,7 6-2 16,10 6 1-16,8 1-1 15,3 5 0-15,4-8 0 16,3-7 0-16,0-10 2 16,0-9 0-16,4-6-3 15,-4-6 2-15,-3-4-1 16,-4-6-2-16,-3-3 3 16,-8-6 2-16,-6 6 2 0,-8-3 1 15,-3 3-2-15,-11 3 1 16,-7 1 0-16,1 14 1 15,2 4-2-15,8 10-2 16,7 9-2-16,11 9 1 16,6 9 1-16,11 7 0 15,4-3 0-15,0-6 0 16,-1-13-5-16,1-7 1 16,3-15 0-16,-3-9 2 15,-4-13 1-15,-4-6 3 16,-3-4-3-16,-7-2 0 15,0-1 3-15,-3 4 3 16,-4 9 0-16,0 6 2 16,0 7-4-16,3 6-2 0,4 6 0 15,0 13-1-15,0 2 0 16,4 4 0-16,-1 3 0 16,4 1 0-16,0 2 0 15,0-6 0-15,4-7-3 16,0-5 0-16,-1-7-1 15,4-6 3-15,-3 0 0 16,-4-4 1-16,0-5 0 16,-7-4 0-16,-4-3 0 15,-3 1 0-15,-7-4 0 16,-3 0 0-16,-8 0 0 16,-10-3 0-16,-4 0 0 0,4 12 2 15,3 7 1-15,11 6 3 16,6 9-5-16,8 7-3 15,14 3 1-15,8 6 0 16,2 0-2-16,4 3 2 16,4-6 1-16,0 3 0 15,-1-12-3-15,1-10 2 16,-4-6-1-16,-3-7 0 16,-4-9 2-16,-7 1 0 15,-3-8 0-15,-11-2 0 16,-4-3 0-16,-3 0 2 15,-7-1 1-15,0 10 1 0,-1 7-2 16,1 11-2-16,7 17 1 16,4 3 1-1,3 6-1-15,7 0-1 0,3 6-2 16,4-3 1-16,0 0 1 16,0-6 0-16,4-4-14 15,-4-5-3-15,0-7-24 16,0-6-9-16,-4-7-20 15,-3-5-9-15,-7-1-92 16</inkml:trace>
  <inkml:trace contextRef="#ctx0" brushRef="#br0" timeOffset="14175.885">22020 8862 160 0,'-7'-13'63'0,"7"13"-49"0,-7-18 18 0,4 14 7 0,-1-5 0 16,1 0 4-16,-4-1-4 16,0 1-2-16,0 3-20 15,-1 2-1-15,1 8-2 0,0 5-3 16,-3 10-1-16,3-4-4 15,3 20 1-15,1-7-4 16,3 10-2-16,0-1 0 16,3-2-1-16,1-10 2 15,6 0 1-15,1-9 5 16,7-16 5-16,-4 0-1 16,7-22 1-16,-4 9 1 15,5-15 4-15,-5 3-6 16,-3-10-2-16,-3 7-5 0,-11-6-2 15,0 6-1-15,-11-1 1 16,4 7-2-16,-7 4 2 16,0-1-2-16,-4 19 2 15,4-3-2-15,-3 12-1 16,-1 0 1-16,0 20-1 16,4-7-3-16,0 28 2 15,4-6 3-15,3 9 3 16,0-9 0-16,10-3 0 15,-3-7 1-15,11-9 1 16,-1-6 1-16,15-10 2 16,-4 1-1-16,14-23 0 15,-6 1-1-15,9-26 0 16,-6 7-4-16,-4-19-3 0,-6 15 2 16,-8-18 2-16,-4 15-2 15,-17-12 0-15,4 9-1 16,-22-3 1-16,4 13-2 15,-7 12 2-15,3 3-2 16,-7 20-1-16,7-1-2 16,-3 19 1-16,3-3 1 15,1 24 0-15,3-8-3 16,7 31 2-16,3-13-4 16,11 4 1-16,0-14 4 15,14 4 2-15,-3-12 0 16,17-10-2-16,-7-6 5 15,21-13 1-15,-6-3 0 16,6-22-1-16,-7 4 1 0,1-29 1 16,-8 6-3-16,-7-6-1 15,-3 4 1-15,-22-11 0 16,4 14-2-16,-28-1 1 16,3 7-2-16,-14 9-1 15,8 3 1-15,-12 22-1 16,8-3-3-16,-4 19 2 15,7 3-1-15,4 28 0 16,3-9 0-16,11 15 0 16,4-12-3-16,13 0 1 15,1-6 2-15,13-10 3 16,-2-3 0-16,16-9-1 0,-6-4 3 16,17-15 0-16,-6-3 1 15,2-22 2-15,-6 3-3 16,0-16 0-16,-7 6-3 15,-11-2-1-15,0 5 3 16,-18-2 1-16,1 12-1 16,-22-3-2-16,4 3 1 15,-11 9 1-15,4 4-1 16,-4 18-1-16,4-2-2 16,-4 36 1-16,8-11-1 15,-1 27 0-15,4-12 0 16,7 10 0-16,3-13 0 15,7 0 0-15,4-7 2 0,11-9 0 16,-4-2-3-16,11-14 2 16,-1-2 1-16,12-17 0 15,-8 4 0-15,7-25 2 16,-3 3 1-16,-4-35 3 16,-4 19-3-16,-13-9-2 15,0 6 0-15,-19-3 1 16,5 10-1-16,-11-4 2 15,3 13-2-15,-10 6-1 16,3 6-2-16,-3 19 1 16,3 0-1-16,1 29 0 15,2-4 0-15,8 32 0 16,4-13 2-16,10 6 0 16,0-9-3-16,10-7 0 15,-3 1 2-15,14-16 2 0,-3-3-2 16,14-13 0-16,-7-3 1 15,13-25 2-15,-6 7-1 16,3-39 2-16,-6 10 0 16,-5-9 1-16,-3 9-2 15,-17-3 1-15,0 6-2 16,-19 13 2-16,5 3-2 16,-11 16-1-16,3 2-2 15,-3 29-1-15,3-3 2 16,-3 31 2-16,3-9-2 15,8 3 0-15,-1-3-1 16,11-10-2-16,0-3 0 16,11-12 3-16,-4 0 0 0,14-23 1 15,-3 7 2-15,10-31 1 16,-7 6-1-16,0-16-2 16,-3 13 1-16,-11-3 1 15,0 6 1-15,-14 6 1 16,3 3-2-16,-10 10 1 15,0-4-4-15,-3 35 0 16,2-9-1-16,-2 16 0 16,3-7 0-16,3 3 0 15,1 0-22-15,6-6-12 16,0-3-23-16,8-4-11 16,0-2-26-16,6-13-12 15,-3 0-44 1</inkml:trace>
  <inkml:trace contextRef="#ctx0" brushRef="#br0" timeOffset="18229.769">20990 5598 156 0,'0'-47'57'0,"0"47"-44"0,0-41 5 0,0 35 1 16,-3-7 11-16,3 4 6 16,-4-1-2-16,1 1 0 15,-4 6-19-15,0 3-2 0,-4 9-2 16,4-2-2-16,-4 18 2 15,4-3-2-15,4 18 0 16,-1-5-5-16,4 3-3 16,0-7-3-16,7-3 1 15,-3-6 5-15,6-13 5 0,1-2-1 16,3-26 3-16,0 3 0 16,7-21 1-16,-3 8-2 15,-4-11 1 1,-3 8-6-16,-8-15-1 0,-3 6 0 15,-7-2 0-15,0 5-2 16,-10 10-2-16,2 3 1 16,-9 18-1-16,3 1 2 15,-8 19 3-15,5-4-2 16,-1 16-2-16,4-6 0 16,3 19-1-16,4-7 0 15,14 19 2-15,0-9 1 16,11 0 1-16,-1-7 0 0,11-9 2 15,-3-6 6-15,7-10 2 16,-4 1 1-16,7-29 4 16,-7 6-7-16,4-18 1 15,-7 6-6-15,-4-13-2 16,-4 7 0-16,-10-13-1 16,-7-15-2-16,0 21 1 15,0 7-2-15,-11 6-1 16,4 3 1-16,-7 31 1 15,0-3-3-15,-4 22 0 16,4-6 1-16,4 35 0 16,2-10 0-16,12 16 0 15,-1-7-3-15,15-3 2 0,-4-9-1 16,11-6 0-16,-1-7 6 16,8-15 5-16,-4-4-1 15,14-15 3-15,-6-3-4 16,-1-19-2-16,-3 0 2 15,-8-16 0-15,-3 3-3 16,-14-5-1-16,0 8-1 16,-14-9 1-16,0 16-2 15,-11 0-1-15,4 3 1 16,-7 15 1-16,3 4-6 16,-3 22 1-16,3-4 1 15,1 38 3-15,6-12 0 16,7 22-1-16,4-13-4 0,11 3 0 15,-1-9 2-15,15-7 1 16,-4-6-2-16,7-3 2 16,-3-6 1-16,10-9 2 15,-7-1-1-15,8-12 2 16,-5 3 0-16,-3-22 3 16,-3 3-3-16,-7-28 0 15,-4 9 1-15,-11-12 0 16,1 13-2-16,-15-7-2 15,4 9 3-15,-11 7 0 16,8 6-4-16,-12 13 1 16,8 2-2-16,-3 26-2 0,2-3 3 15,5 31 0-15,3-9 1 16,7 12 0-16,0-10-3 16,10 4 0-16,1-9-1 15,10-1 3-15,-4-5 0 16,11-11 1-16,-3-2 0 15,10-10 0-15,-7 1 0 16,8-14 0-16,-5 4 0 16,-2-22 2-16,-5 6-1 15,-6-31 2-15,-1 9-2 16,-13-6 2-16,-1 10-2 16,-10-7 2-16,4 9-2 15,-12 7 2-15,5 3-2 0,-8 12-1 16,4 4-2-16,0 22 1 15,3-4-1-15,4 35 0 16,0-10 2-16,10 13 2 16,1-6-3-16,6 3-2 15,1-13-1-15,10 4 0 16,-3-7 3-16,10-9 2 16,-4-3-2-16,12-10 0 15,-8 0 1-15,7-9 2 16,-7 0-1-16,-3-19-1 15,-4 3 1-15,-7-28 1 16,0 9-1-16,-14-5 2 16,0 2-2-16,-11 3 2 0,4 7-2 15,-7 9 2-15,3 3-2 16,1 22-1-16,3-3-2 16,0 32 1-16,-1-7-1 15,5 12-2-15,3-2 3 16,7-4 2-16,0-6-2 15,3-6-2-15,1 0 2 16,3-3 0-16,0-4 1 16,0-6 0-16,0 1 0 15,0-7 2-15,0 0-3 16,-3 0 0-16,-1 0 3 16,1 0 1-16,-1 0-8 15,1 0-2-15,-4 0-25 0,0 0-11 16,0 0-11-16,3 3-5 15,-3 0-9 1,4 0-3-16,-1 0-69 16</inkml:trace>
  <inkml:trace contextRef="#ctx0" brushRef="#br0" timeOffset="24200.194">19696 1660 224 0,'-4'-13'85'0,"4"13"-66"0,-7-9 5 16,7 9 1-16,-4 0-10 16,1-7 2-16,-1 4-4 15,1 3 0-15,-1 0-7 16,1 0-2-16,3 0 0 0,0 0 0 15,0 0 0-15,0 3 0 16,3 7 0-16,1-4 2 16,-1 13 3-16,1-6-2 15,-1 15 1-15,1 0-3 16,3 6 0-16,-3-8-3 16,6 17-2-16,1-14 5 0,3 8 4 15,-4-2 1-15,8 6 2 16,-4-7-2-16,7 26-1 15,-7-13-3-15,8 22 1 16,-5-19-2-16,8 16 2 16,-7-13-4-16,6 19-2 15,-6-6 0-15,3 12 1 16,-3-9 1-16,3 3 1 16,-7-12 0-16,4 9 0 15,-4-16 0-15,3 26 2 16,-2-20-1-16,6 10 0 15,-4-6-3-15,8 0-2 16,0-7 1-16,-1 10-1 0,-2-13 0 16,6 22 2-16,-7-12-1 15,4 6 2-15,-4-12-2 16,0 2-1-16,-3-9 3 16,3 10 2-16,-4-13-2 15,1 22-2-15,-4-16 2 16,4 13 2-16,-4-13 4 15,4 7 2-15,-4-13-5 16,3 0-2-16,-3 0-2 16,4 3-2-16,-4-12 1 15,4 21 1-15,-4-15-3 16,4 13 0-16,-4-10 3 16,7 6 3-16,-3-9-4 0,3 6-1 15,-4-9-2-15,4 12 0 16,-3-9 4-16,3 22 1 15,-3-16-4-15,3 10 1 16,-3-10 0-16,-1 3 0 16,-3-9 0-16,4 6 2 15,-4-9-1-15,0 15-1 16,0-15 1-16,1 25 1 16,-1-16-1-16,0 10-1 15,-4-13-2-15,4 9-1 16,-3-9 2-16,3 10 2 15,-3-10 0-15,3 15-1 16,0-15 1-16,4 16 1 0,-4-19-3 16,3 13 0-16,-3-14 1 15,4 8 0-15,-4-11 0 16,4 17 0-16,-4-13 0 16,4 22 2-16,-4-10-1 15,3 4-1-15,-3-13 1 16,4 9-1-16,-4-12-3 15,4 6 2-15,-4-9 1 16,4 15 2-16,-4-12-1 16,3 19-1-16,-3-13 1 15,4 13-1-15,0-13 0 16,-1 10 0-16,-2-10-3 16,6 12 2-16,7 39 1 15,-10-35 2-15,-4-16-1 0,7 9-1 16,-4-12-2-16,8 19 1 15,-4-16 1-15,8 26 2 16,-8-17-1-16,7 20-1 16,-3-14 1-16,3 11-1 15,-3-17 0-15,3 38 0 16,-4-21-3-16,5 11 2 16,-8-11 3-16,4 15 1 15,-8-19-4-15,4 28 1 16,-3-25 0-16,3 13 0 15,-3-19 0-15,3 13 0 16,-3-16 0-16,6 34 0 16,19 47 0-16,-5-21 2 15,-2-20-3-15,-1-2 0 0,0 9 1 16,-3-13 0-16,0-12 0 16,-4-13 2-16,-3 6-3 15,-4 1 0-15,0 3 1 16,0-1 0-16,0-5 0 15,1-4 0-15,-5-3-3 16,4-3 2-16,0 13 1 16,1-1 2-16,-1-2-1 15,0-14 2-15,0-2-4 16,4-3 0-16,0-1 1 16,3 10 0-16,0 10 0 15,7-4 0-15,-3-6 0 0,-4-6 2 16,4-1-3-16,-4 7 0 15,0 6 1-15,1 4 0 16,-1-4 0-16,-3 3 2 16,-1-5-1-1,4-1-1-15,1 19-2 0,2 0 1 16,1-7 1-16,0-2 0 16,0-7 2-16,-1 0 1 15,1 10-6-15,-4 3 0 16,-3-7 1-16,0-6 3 15,-4-6 0-15,0 13 2 16,0 6-2-16,0 0-1 16,1-4-2-16,-1-12 1 15,0 7 1-15,4 2 0 0,3 10 0 16,4 3 0-16,3-9 0 16,0-4 0-16,4 7-3 15,0 9 2-15,-4 7 1 16,0-10 2-16,-3 0-1 15,0 3 2-15,0 13 4 16,3-3 6-16,0-10-5 16,8-3 0-16,-1 0-6 15,0 6-2-15,1 4 0 16,-1-16 0-16,-3-4 0 16,-1 4 0-16,-2 3 0 15,3 0 2-15,-4-3-3 16,4-4 0-16,3-5 1 0,0 8 0 15,4 11 0-15,-4-1 2 16,-3-19 1-16,-7 1 1 16,-4-7-5-16,-3 0 1 15,-4 3 0-15,0-6 0 16,-3 3 0-16,0-9 2 16,-1-3-6-16,1-4 1 15,-1 10 1-15,1-7 3 16,0 7-2-16,-4 0 0 15,-4-3 3-15,1-10 1 16,0-6-4-16,-1-6 1 16,-3-4-2-16,0-5 0 0,0-1 2 15,4-6 0-15,-4 0 0 16,0-3 0-16,0-3-5 16,0-6 1-16,-3 2-9 15,-4-5-4-15,-7-7-33 16,-4-3-13-16,-3-6-117 15</inkml:trace>
  <inkml:trace contextRef="#ctx0" brushRef="#br0" timeOffset="24620.59">24324 16820 368 0,'4'28'140'0,"6"0"-109"0,15 16 5 0,-15-19-7 16,12 7-13-16,9 8-1 15,8 14-3-15,7 8 2 16,3 1-7-16,-3-3-4 0,0-1 0 15,4 10 0-15,6 10 3 16,7 5-3-16,8-2 0 16,3-10-3-16,-3-3-1 15,-1-6 1-15,8-13 0 0,3-9 4 16,-10-16 2-16,-8-13 2 16,-17-15 0-16,-21-22 7 15,-22-44 4-15,-17-22-5 16,-14-34-1-16,-4-16-7 15,4-1-2-15,7-2-11 16,3 0-5-16,0 3-69 16,1-10-31-16,-12 17-75 15</inkml:trace>
  <inkml:trace contextRef="#ctx0" brushRef="#br0" timeOffset="25628.763">19484 1848 268 0,'0'-25'101'0,"0"25"-78"0,-4-19 15 0,1 19 4 15,3 9-10-15,0 7 1 0,3 37-7 16,-3-9-2-16,7 75-13 15,-3-18 0-15,7 65 0 0,-4-47-6 16,0 63-3-16,0-44 1 16,-7 16 0-16,0-35 5 15,-4-10 5-15,1-21-1 16,-1-35 1-16,1-9-5 16,-1-53 0-16,1-4-5 15,3-74 0-15,0 21-1 16,-4-125-2-16,1 59 1 15,3-122 1-15,0 69-3 16,14-47 0-16,-7 63 5 16,14 12 5-16,-7 38 1 0,21 37 2 15,-7 19 5-15,22 57 3 16,-11 3-1-16,17 59 0 16,-10-5-4-16,14 74-1 15,-14-25-8-15,31 79-2 16,-20-44-4-16,24 50-1 15,21 25 3-15,-14-25 1 16,1-28-6-16,-19-57-2 16,-13-22-49-16,17-2-19 15,-14-17-146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6:01.0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6502 9313 148 0,'3'57'57'0,"-3"-26"-44"0,-3 13 18 0,3-28 6 16,-4 0-4-16,1-4 1 16,-1-3-6-16,1 1 0 15,-1-4-16-15,-3-3 4 0,-4-6 2 16,-3-6-4-16,-7-7 2 16,0-9-7-16,-11-3-1 15,0-16 0-15,1-22 2 16,-1-28-7-16,0-10-2 15,0-18 3-15,11-16 5 16,7 3-3-16,7-6-1 16,7 13 2-16,7 15 0 15,7 22-3-15,4 22-1 0,7 22 3 16,13 28 3-16,-6 29 0 16,7 18 0-16,3 12-5 15,-3 11-1-15,-4 33-1 16,1 10-2-16,-1-3 1 15,-10-3-1-15,-1-10 0 16,-2-24 0-16,-1-26-3 16,0-34 0-16,-7-48 2 15,7-33 2-15,7-14 0 16,8-2 2-16,2 15-4 16,5 28 0-16,-1 48 3 0,-3 24 1 15,0 36-1-15,0 36-2 16,-1 16 1-16,-9 13 1 15,2 22-1-15,5-9-1 16,-1-20 1-16,0-15-1 16,4-19-14-16,0-15-5 15,0-17-50-15,-1-14-20 16,-6-11-53 0</inkml:trace>
  <inkml:trace contextRef="#ctx0" brushRef="#br0" timeOffset="390.597">7373 8100 188 0,'-7'-3'71'0,"11"3"-55"0,10-10 26 0,-7 4 10 15,10-3-8-15,1-7-4 16,7-3-18-16,3 0-8 16,7 1-9-16,0-1-4 0,11 3 0 15,14 4 1-15,-3 2 1 16,3 7-45-16,-4 0-19 16,-10 6-65-1</inkml:trace>
  <inkml:trace contextRef="#ctx0" brushRef="#br0" timeOffset="575.228">7655 8492 296 0,'4'22'112'0,"3"-25"-87"0,14-16-2 16,-7 10-6-16,11-10-13 15,14-3-2-15,10-3-1 16,4-4 1-16,3-5-1 15,8 0-3-15,14-7-1 0,6-6-128 16</inkml:trace>
  <inkml:trace contextRef="#ctx0" brushRef="#br0" timeOffset="1171.735">8435 6921 272 0,'-35'0'101'0,"21"-3"-78"0,-4-6 4 0,11 2-1 16,7-5-6-16,3-13 0 16,11-4 3-16,11-2 0 0,7-7-12 15,3 7 2-15,4 6 1 0,0 6-3 16,-4 13-1-16,-3 12-2 16,-7 13 2-16,-8 9-1 15,-6 4 0-15,-8 2-5 16,-6-3-3-16,-1-2 0 15,-3 2 1-15,4-6-3 16,-1-3 0-16,4-3-1 16,7 0-2-16,7-1 3 15,7-2 0-15,8-3-2 16,9-1 2-16,8-2 1 16,0-1 0-16,0-3-3 15,3 1 2-15,1-1 1 16,-4 3 0-16,-7 7 2 15,-8 6 1-15,-6 6 12 16,-14 10 5-16,-11-7-10 0,-11 13-3 16,-7 3-5-16,-10 6 1 15,-4 7-4-15,-6-4 0 16,-5 1 1-16,4-13 2 16,1-13-19-16,6-9-8 15,7-6-31-15,8-10-13 16,6-9-91-1</inkml:trace>
  <inkml:trace contextRef="#ctx0" brushRef="#br0" timeOffset="1488.992">8682 8097 256 0,'-11'38'96'0,"11"-35"-75"0,7 6 12 15,-3-9 2-15,6-9-1 16,5-4 4-16,9-15-6 16,8-7-2-16,10-5-16 15,4-1-9-15,7-6-1 0,11-10-5 16,17-8 0-16,10-4 3 0,1 6 1 15,3 6-1 1,8 7 1-16,-1 13-11 0,-14 12-2 16,-10 6-55-16,-15 19-21 15,-13 9-58 1</inkml:trace>
  <inkml:trace contextRef="#ctx0" brushRef="#br0" timeOffset="1981.413">9250 8135 348 0,'-28'28'129'0,"17"-22"-100"0,0 0-2 15,4 1-8-15,4 2-14 16,-1 10-1-16,4 3 0 15,0 9 0-15,0 7-2 16,0 9-2-16,0 3 1 0,0 9-1 16,4-12 2-16,3-3-3 15,4-12 0-15,6-7 1 16,8-13 0-16,7-12 0 16,3-9 0-16,7-7-3 15,4-3 0-15,7 1 4 16,10 5 1-16,8 4 0 15,0 9 1-15,-8 9 4 16,-3 7 4-16,-7 6 0 0,-7 3 3 16,-7 0 4-1,-8 3 1-15,-6 3 1 0,-7-2 2 16,-11 2-1-16,-7 4-1 16,-7 15-8-16,-7 12-5 15,-8 7-7-15,-9-3-2 16,-12-6 3-16,-10-4 1 15,-3-9-3-15,3-9 1 16,4-13-46-16,6-9-22 16,5-13-18-16,6-9-8 15,4-16-56-15</inkml:trace>
  <inkml:trace contextRef="#ctx0" brushRef="#br0" timeOffset="2207.099">9257 8376 376 0,'0'3'140'0,"3"-6"-109"0,8-10 5 16,-4 4-7-16,7-13-15 16,11-16-3-16,7-21-6 15,3 2-4-15,4-2 0 16,3 2-1-16,7 7 0 0,8 16-20 15,-1 6-7-15,-3 6-39 0,-7 12-15 16,-14 13-64 0</inkml:trace>
  <inkml:trace contextRef="#ctx0" brushRef="#br0" timeOffset="3050.547">7751 11897 216 0,'-60'-144'82'0,"38"94"-64"0,-2-47 22 0,13 49 4 15,1-8-16-15,2 3-5 16,8 12 5-16,11 19 4 16,17 31-16-16,15 38 0 0,20 19-2 15,4 25 1-15,7 35 4 16,-3 8-9-16,13 42-1 15,1-7-3-15,-4 16-1 16,-10 4-3-16,-11-14 1 16,-7-2-4-16,-11-23 0 15,-10-31 3-15,-8-31 1 16,-13-47-1 0,-11-38-2-16,-11-34 1 15,-6-20 1-15,-11-52 1 0,-4-13-4 16,4-19-1-16,10-12 1 15,11 12 0-15,18 13 1 16,13 6 0-16,12 18 2 16,13 14 1-16,21 15 1 15,19 19 2-15,-1 12-1 16,0 16 2-16,-3 22 5 16,-4 13 2-16,-11 18-1 15,-10 7 2-15,-14 18-6 16,-18 25-3-16,-17 10-1 15,-18-3-1-15,-18 19-2 16,-6 15 1-16,-8-6-2 16,-11 0-1-16,-17 6 1 0,-14-2 1 15,0-17-6-15,0-25 1 16,14-18-23-16,14-22-11 16,18-20-13-16,14-24-7 15,13-22-2-15,12-16 1 16,14-19-80-1</inkml:trace>
  <inkml:trace contextRef="#ctx0" brushRef="#br0" timeOffset="3340.117">9144 11308 348 0,'-46'40'129'16,"36"-30"-100"-16,3 5 9 0,3-11-3 0,4-4-25 16,4-4-6-16,6-5-4 15,11-7-1-15,18-6 1 16,10-6 0-16,4 0 2 0,4-3-10 15,-4 2-4-15,3 4-41 16,1 10-17-16,-1 5-72 16</inkml:trace>
  <inkml:trace contextRef="#ctx0" brushRef="#br0" timeOffset="3534.559">9553 12110 372 0,'-14'29'140'0,"14"-29"-109"0,4-10-9 0,-1 1-9 16,8-4-14-16,6-18 0 15,19-22 1-15,10-1 2 16,10-5-1-16,0-1-3 0,1 4-1 16,6-4-64-16,8-3-30 15,-4 7-42-15</inkml:trace>
  <inkml:trace contextRef="#ctx0" brushRef="#br0" timeOffset="3771.531">10336 11333 352 0,'0'6'132'0,"11"-6"-103"0,3-6 7 16,-7-1-4-16,4-2-14 16,6-7-3-16,5-6-8 0,6-6-5 15,4-9-1-15,10-1-1 0,4-9 0 16,7-3-40-16,0 9-15 16,-8 3-105-1</inkml:trace>
  <inkml:trace contextRef="#ctx0" brushRef="#br0" timeOffset="4042.233">10470 10160 336 0,'-35'-13'126'0,"28"13"-98"0,-3 0 23 0,6 4 3 0,4 5-14 16,7 13-1-16,7 12-5 15,7 23-1-15,22 28-18 16,17 9 0-16,17 31 1 0,11 19-8 16,29 29-2-16,17 21-4 15,-4-9 1-15,15 13-2 16,0-23-1-16,-22-21-8 16,-20-22-3-16,-12-20-45 15,-10-21-18-15,-10-28-127 16</inkml:trace>
  <inkml:trace contextRef="#ctx0" brushRef="#br0" timeOffset="6845.491">23209 11163 236 0,'4'4'88'0,"-4"-4"-69"0,7 0-5 0,-7 0-7 15,0 0-7-15,0 0 0 0,-4 0 13 16,4 0 6-16,-7-7-9 15,4 4 14-15,-8-6 6 0,1 2-2 16,-5-5 0-16,5-1-13 16,-11 4-4-16,3-4-1 15,-7 4 4-15,8 3-2 16,-4 6 3-16,3 0 1 16,0 9-1-16,4 1-1 15,4 15 1-15,-1-7-8 16,4 23-4-16,0-9-2 15,7 24-1-15,0-9-3 16,3 3 2-16,1-3 1 16,14-6 0-16,-4-13 0 15,17-9 0-15,-6 0 4 0,14-32 5 16,-7 4 1-16,7-26 4 16,-8 10-5-16,-3-12-1 15,-6 2 0-15,-8-6 2 16,-4 7-3-16,-13-10 1 15,3 6-5-15,-25-5-2 16,4 8 2-16,-21 1 0 16,6 8-1-16,-6 14-2 15,7 3 1-15,-1 21 1 16,8-3-1-16,4 23-1 16,2-7-2-16,8 28-1 15,4-12 2-15,10 28 2 16,0-16 0-16,17-3-1 15,-3-6-2-15,22-12-1 0,-5-10 2 16,19-22 2-16,-11 0 0 16,7-22 2-16,-8 0 0 15,-2-19 1-15,-8 6 0 16,-7-21 2-16,-3 12-3 16,-15-28 0-16,1 12-1 15,-25-5 1-15,3 11 0 16,-28 4 1-16,11 9-2 15,-11 10 1-15,7 9-4 16,0 22-2-16,8 0 2 16,6 38 0-16,4-4-2 15,7 23 2-15,3-10 1 16,11 22 0-16,0-13-3 0,18 7 0 16,-4-7 2-16,21-15 0 15,-7-3 1-15,15-26 0 16,-8 1 0-16,7-23 2 15,-7 1 1-15,-3-16 1 16,-4 6 0-16,-10-19 2 16,-4 7-1-16,-10-25 0 15,-4 9-3-15,-21-13-2 16,3 16 3-16,-32 3 0 16,12 7-4-16,-12 18 1 15,11 7 0-15,1 34 0 16,6-6 0-16,4 25 2 15,3-10-3-15,11 26-2 0,3-10-1 16,11 19 3-16,0-16-2 16,14-3 1-16,-3-3 2 15,21-15 0-15,-8-7-3 16,19-22 2-16,-11-3 3 16,3-19 3-16,-3 0 0 15,-8-18 2-15,-3 5 0 16,-10-12 1-16,-4 4-4 15,-21-23-1-15,3 13 1 16,-27-7 0-16,6 10-2 16,-7 13-2-16,7 5-2 15,1 29 1-15,6 0 1 16,4 29 0-16,3-4-3 0,7 16 2 16,1-4 1-16,10 13 2 15,0-12-3-15,14 9-2 16,-3-13-1-16,20-8 3 15,-2-8 0-15,13-8 3 16,-7-10-3-16,0-10 0 16,-3 7 3-16,-7-16 1 15,-4 4 1-15,-7-13 0 16,-3 2 0-16,-15-8 0 16,1 6-2-16,-26-10 1 15,8 7-2-15,-18 9-1 16,8 3 1-16,-5 22-1 15,8-3 0-15,4 25 0 16,2-6-3-16,5 19 2 16,3-7-1-16,7 10 0 0,-1 0 0 15,12-7 0-15,0-6 0 16,17-15-2-16,-4 2 3 16,12-21 0-16,-5 6 1 15,4-12 0-15,-6 2 2 16,-5-12 1-16,-3 3 1 15,-7-6 2-15,-3 7-3 16,-15-11-2-16,4 7 0 16,-14 0 1-16,4 4-1 0,-5 11 2 15,5 1-2 1,3 16-1-16,3-4-2 16,4 13 1-16,3-7-1 15,8 16 0-15,0-9 0 16,10 9 0-16,-4-9 0 0,15-6 0 15,-4-1 0-15,4-12 0 16,-4 0 2-16,0-9 2 16,-3-1-1-16,-4-8 2 15,0 2-2-15,-11-3 2 16,1 0 0-16,-11 7 1 16,0-4-2-16,-11 13 1 15,4-3-2-15,-3 12 2 16,2-3-7-16,5 16 1 15,-1 0 1-15,4 3 1 16,0-3 1-16,7-1 0 16,0-2-3-16,7-7 2 0,0-2-1 15,7-10 0-15,-3-1 2 16,3-5 0-16,-3 3 0 16,-1-7 0-16,1 4 0 15,-4 3 2-15,0-1 1 16,-4 4 3-16,1 0-3 15,-4 3-2-15,0 0 0 16,-4 0-1-16,4 0 0 16,-3 3 0-16,-1 0 0 15,1 4 0-15,-1-4 0 16,4 0 0-16,0 0-3 16,4 0 0-16,-1 0-1 0,4-3 3 15,0 0 0-15,1 0 3 16,-5 0-8-16,1 0-3 15,-1 0-55-15,1-3-22 16,-4 0-50-16,-4 0-17 16,1 0 0-1</inkml:trace>
  <inkml:trace contextRef="#ctx0" brushRef="#br0" timeOffset="12178.168">28342 7724 204 0,'-14'0'77'0,"7"0"-60"0,-7 0 10 0,7 6 4 16,-4-3-6-16,1 3 3 15,3-2-10-15,0 5 0 16,0 0-11-16,-1 4 2 0,1-1 2 15,4 4-4-15,-1 0 1 16,1 3-5-16,3-1-2 16,0 1 2-16,3-6 2 15,4 2 0-15,4-5 2 16,7-4 2-16,3-6 2 16,7-3-5-16,4-6-2 15,0-10-2-15,-1 0 1 16,1-6 2-16,-4-10 2 15,-3-2 3-15,-7-10 1 16,-8 9 3-16,-3 1 2 0,-7 5-3 16,-3 7 0-16,-8 9-5 15,-7 10 0-15,-3 9-3 16,-3 13 0-16,-5 9-6 16,-2 3 1-16,-1 4 0 15,4 2 0-15,3 1-3 16,4 2 2-16,7 7 1 15,7 0 2-15,0-3-3 16,17 12 0-16,11-12-1 16,8-10 0-16,2-12 0 15,1-13 0-15,0-12 2 0,0-13 0 16,-4-6 0-16,0-6 2 16,-7-4 3-16,-3-2 2 15,-8-1 1-15,-6 4 0 16,-8-1 0-16,-6-3 2 15,-11 10-3-15,-15 3-2 16,-6 9-2-16,-7 7 0 16,3 9 0-16,0 9 1 15,0 10-5-15,4 9 1 16,3 10 0-16,4 9 0 16,3 16-3-16,11 9 2 15,14-9-1-15,10-13 0 16,11-13 2-16,11-8 0 15,10-14 0-15,11-21 0 0,7-13 0 16,3-12 2-16,1-10 1 16,-8-6 3-16,-6-3-3 15,-12-7 0-15,-6 1 5 16,-11 0 3-16,-14-1-4 16,-14 16 1-16,-14 10-3 15,-11 19 0-15,-7 18-3 16,0 16 1-16,4 12-2 15,0 7-1-15,3 15 1 16,4 13-1-16,6 13-3 16,12-19 2-16,10-4-1 15,10-15-2-15,11-13 3 16,18-12 2-16,14-16 0 0,10-25-1 16,4-15 3-16,-3-4 0 15,-8-6-1-15,-6-3-2 16,-8-3 3-16,-11-1 0 15,-9 4 1-15,-12 3 0 16,-10 9 0-16,-14 13 2 16,-14 16-3-16,-11 18-2 15,-4 10 0-15,5 9 1 16,2 10-3-16,4 12 0 16,8 7 1-16,6 2 0 15,11-6-3-15,10-9 2 16,15-6 1-16,17-13 0 15,14-15-3-15,11-20 2 0,0-15 1 16,-3-9 0-16,-4-4 0 16,-11-6 2-16,-7 3-1 15,-10-9 2-15,-15 0 2 16,-10-3 4-16,-18-4-2 16,-13 20 1-16,-12 15-3 15,-3 22 0-15,4 18-3 16,3 14 1-16,7 5-4 15,4 14 0-15,7-4-1 16,10 6 0-16,8-3 0 16,10-12 0-16,3-7 2 15,8-9 0-15,6-13-3 16,1-9 0-16,0-9-14 16,-4-7-6-16,-4-3-30 15,-3 1-11-15,-3 2-13 0,-4 0-3 16,-4 1-84-1</inkml:trace>
  <inkml:trace contextRef="#ctx0" brushRef="#br0" timeOffset="20866.822">17702 14352 132 0,'0'-34'49'16,"-3"34"-38"-16,3 0 28 0,0 0 9 0,-4 6-21 15,1 3-9-15,3 4-8 16,-4-1 0-16,4-2-5 16,0-1-1-16,0 1 2 0,0-1-3 15,4 4-2-15,-1-1 2 16,4 1 0-16,4 6-1 16,0-4-2-16,-1 1 1 15,1-4 1-15,-1 1 3 16,1-4 4-16,3 1-2 0,0-4-2 15,4-3 0 1,-1-3 1-16,1-3-1 0,-4-3 0 16,-3-4-1-16,-4-2 0 15,-4-4 2-15,-3-3 1 16,-3 1 3-16,-8-1 1 16,-3 9-3-16,-4 4 0 15,1 6-5-15,-1 9-2 16,1 4 2-16,-1 6 0 15,0 3-4-15,4 3-1 16,4 3 1-16,3 3 2 16,-1 1 0-16,5 9 2 15,-1-4-4-15,4 1 0 16,4-1-1-16,3-5 0 0,7-10 6 16,4-10 5-16,3-15 4 15,4-16 4-15,-1-6-7 16,-3-6-1-16,-3-4-1 15,-4 1 0-15,-7-4-4 16,-7-6-1-16,-7 7-1 16,-7-1 1-16,-4 10 0 15,-3 6 1-15,-3 13-2 16,-1 9-2-16,0 9 1 16,4 7 1-16,0 2-1 15,7 8-1-15,3 2 1 16,4 6-1-16,4 7-3 0,6 3 2 15,4 0 1-15,4 0 2 16,6-10-6-16,5-9 1 16,6-12 7-16,4-13 5 15,3-16 0-15,0-9 2 16,-3-6-2-16,-4-7 0 16,-3 0-3-16,-11-9 1 15,-4-9-2-15,-10 3 0 16,-10-1-1-16,-11 7 0 15,-11 10 0-15,-3 12 2 16,-4 9-5-16,0 7-3 16,0 18 1-16,8 10 2 15,2 6-2-15,8 6 0 0,11 1 1 16,6 8 0 0,4 1-3-16,7 0 2 0,7 0-1 15,7-7 0-15,8-3 0 16,6-12-2-16,4-16 3 15,3-3 0-15,-3-12 7 16,-4-13 4-16,-3-3-3 16,-11-7-2-16,-7-12 0 15,-10-13 1-15,-11-2-1 16,-11 5 0-16,-10 7-3 16,-15 6 1-16,-2 7-2 15,2 8-1-15,4 11 1 16,8 11 1-16,6 17-3 15,7 24 0-15,11 19-1 0,7 4 0 16,7 12 2-16,7-3 0 16,11 6-3-16,7-3 0 15,3-10 2-15,4-18 2 16,0-19 0-16,0-16-1 16,-4-15 5-16,-7-13 4 15,-7-6-1-15,-7-13 1 0,-10-12-3 16,-8-13-1-1,-13-3-3-15,-12 9 1 16,-6 13-2-16,0 16-1 16,0 15 5-16,6 26 4 15,5 24-7-15,6 10-3 16,7 3 0-16,4 3 0 16,4 0 1-16,6-6 0 15,4 0-3-15,4-9 2 0,3-7-1 16,4-9 0-16,-1-4 2 15,1-5 0-15,-4-7 0 16,0-3 2-16,-3-3-1 16,-1-3 2-16,-2-4-62 15,-1 1-24-15,-4 9-109 16</inkml:trace>
  <inkml:trace contextRef="#ctx0" brushRef="#br0" timeOffset="25210.067">15469 16074 192 0,'7'-4'74'0,"-7"1"-58"0,7-3 9 0,-3 6 2 0,-1-3-5 15,5 0 1-15,-1-4-6 16,0 4 0-16,0 0-10 16,3 0 0-16,-3 0 3 0,4-3 0 15,0-1 4-15,-1-2-1 16,1 0 0-16,3-1-3 16,0-2-1-16,0-4-1 15,4-3 2-15,-1 0-3 16,1 1-2-16,0 2 0 15,-1 0 1-15,1-3-1 16,-1 1 2-16,5-1 0 16,-1-3 1-16,0 0-2 15,4-3 1-15,-1 6-4 16,5-3 0-16,-1 3 1 16,4 0 0-16,-1 1-2 15,1-1 1-15,-4 6-2 16,1-2-1-16,-1-4 3 0,0 6 0 15,-3-3 3-15,-1 1 1 16,1-4-3-16,3-6-3 16,0 3 0-16,4-3 1 15,0-6 1-15,3-1 1 16,4-2-2-16,-7 5 1 16,0 4-2-16,-1 0-1 15,1 3 1-15,0 4 1 16,-4-1-3-16,0 3 0 15,-3 0 1-15,0 1 0 16,-1-1 0-16,1 0 0 16,0 1 0-16,3 2 0 0,0 4-3 15,0-7 2-15,4 7 1 16,0-1 2-16,0 1-1 16,-1-4-1-16,1 1-2 15,0-1 1-15,-7 4 3 16,3-7 1-16,-3 0-4 15,-1-2 1-15,-3 8 0 16,4-2 2-16,0-4-3 16,3 0 0-16,4 1 1 15,-1-1 0-15,1 0 0 16,0 1 2-16,3 2-1 16,-3-3-1-16,-7 10 1 0,6-3 1 15,-2-1-6-15,-1 1 1 16,0-1 1-16,0 1 3 15,-3-3 0-15,3-1 2 16,-7 4-2-16,11-10 2 16,3 6-4-16,1-2 0 15,3-1 3-15,-1 3 1 16,1 1-4-16,0-1 1 16,-4 1-2-16,11-4 0 15,-4 0 2-15,1-2 0 16,-1 5 0-16,7-6 0 15,4-3 2-15,7-3 1 16,0-3-1-16,0-3-2 0,-3-4-2 16,-4 1 1-16,3-1 1 15,8 1 0-15,10 2-3 16,3 1 2-16,-20 9 1 0,24-16 0 16,0-2 2-1,11-14 3-15,7-8-4 16,-1-11-3-16,-6 1 1 15,7 0 2-15,10 10 0 16,4-11-1-16,-7-14 1 16,3-1 1-16,15 3-1 15,-1 4 2-15,-10-1-2 16,11-15-1-16,10-10 1 16,-7 13 1-16,-11 3-1 0,15-6-1 15,6-16-2-15,-10 3 1 16,-3 10 1-16,17 3 0 15,-7-3 0-15,-7-7 0 16,3 4 0-16,11 15 2 16,-10 3-1-16,-11 10-1 15,7-13 1-15,3-9-1 16,-6 9 0-16,-8 10 0 16,4 2 0-16,4-8 0 15,-8-7 0-15,-6-3 2 16,2 6-1-16,5 13-1 15,-8 6 1-15,-7 0-1 16,-6 0 0-16,3-3 0 16,3 3-3-16,0 6 2 15,-14 10 1-15,-7 2 0 0,4 4 0 16,3 0 0-16,1 7 0 16,-5-11 2-16,-6-5-3 15,-4-4 0-15,0 1 1 16,4 2 0-16,3 4 0 15,0 0 0-15,-7 0 0 16,-7-1 0-16,4-5 2 16,3-10 1-16,7 0-1 15,0 9-2-15,0 4-2 16,-7-1 1-16,-3 7 1 16,10 0 0-16,7-10 0 15,4-6 2-15,-8 4-1 16,-2 2-1-16,6 4-2 0,10-1 1 15,5 4 1-15,-1-3 0 16,-7-10 0-16,15-10 2 16,6 1-3-16,-3 3 0 15,-4 9 1-15,15 1 0 16,3-10 2-16,-11-10 1 16,1 1-4-16,10-1 1 15,3 4 0-15,-13 9 0 16,-4-16 2-16,10 0 1 15,0-2-4-15,-10 8 1 16,-3 7-2-16,6 0 0 16,4 9 2-16,-11-9 0 0,-10 3 0 15,11-3 2-15,2 0-1 16,-2 12 2-16,-8 4-2 16,-3-1-1-16,10-5 1 15,8-10-1-15,-8-4 0 16,-10 4 0-16,7 6 0 15,7 4 0-15,-8-1 0 16,-2 0 0-16,-12-3 0 16,8-6 2-16,0 3-3 15,-4 10 0-15,-10 5 1 16,-11 4 2-16,-7 6-1 16,-4 0-1-16,1 7 1 15,-8-1-1-15,-3 1-3 16,-7-4 0-16,-3 3-36 0,-8 1-16 15,-7 2-16-15,-7 1-5 16,-7 12-66 0</inkml:trace>
  <inkml:trace contextRef="#ctx0" brushRef="#br0" timeOffset="25629.65">30759 5052 300 0,'7'-9'112'0,"7"9"-87"0,25-3-4 15,-18-3-8-15,11 6-10 16,6-10 0-16,15 1-1 15,14-10-2-15,14-3 1 16,4-6-1-16,0-10 2 0,10-3-1 16,11-9-1-16,0-3 1 15,-7 9 1-15,-1-3-3 16,1 12 0-16,-7 4 1 16,-15 12 2-16,-17 16 1 15,-17 19 3-15,-19 28 1 16,-20 18 1-16,-18 11-2 15,-18 27-1-15,-7 19-6 0,-3 0 1 16,-11 13 0-16,-14 12 0 16,-7-12 0-16,-4 3 0 15,4 9-20-15,0-12-7 16,-11-16-109 0</inkml:trace>
  <inkml:trace contextRef="#ctx0" brushRef="#br0" timeOffset="26557.829">16069 14133 264 0,'-32'-25'101'0,"22"18"-78"0,-4 1-5 0,7 6-5 15,-4 0-6-15,-3 0 1 16,-4 3-2-16,-3 3 1 16,-4 4-4-16,-3 9 7 0,0 12 3 15,-4 16-2-15,-3 22 1 16,-4 3-5-16,-7 7 1 16,-7 27 1-16,-7 13 5 15,0 10-2-15,4 25 3 16,7 2-2-16,6 7 0 15,8 13-1-15,7-19 0 16,7-4-6-16,6-8-4 16,12-20 1-16,6-18 2 15,12-23 0-15,16-24 2 16,26-10-2-16,13-22 2 0,18-12-4 16,32-13 0-16,7-15-3 15,15-14-1-15,16-5-43 16,-6 0-20-16,-7-7-105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6:31.6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3630 3472 188 0,'-25'-22'71'0,"11"13"-55"0,-3-26 6 0,6 20 0 16,0-14-6-16,1-8 1 15,-4-7-1-15,-7 3 3 16,3 3-11-16,0 7 4 0,-3 3 2 16,-4 6-1-16,4 6 2 15,-14 16-4-15,-4 28 1 16,-7 26-7-16,-14 15-3 15,0 31-1-15,-3 35 1 16,10 15-3-16,0 29 0 0,14 3 1 16,11 37 0-16,17-12 0 15,15 19 0-15,28-19 11 16,35-6 5-16,10-23 0 16,33-30 1-16,24-38 4 15,18-38 1-15,24-47 0 16,-7-47 1-16,15-16-4 15,-19-37-2-15,-20-32 2 16,-21-15 2-16,-19-44-5 16,-13-13 1-16,-25-34-10 15,-14-13-2-15,-35-15-1 16,-22-26 0-16,-31 13 0 0,-39-12 0 16,-32 40-5-1,-32 38-1-15,-20 37-6 0,-15 54-2 16,-4 50-9-16,26 66-2 15,3 53-5-15,35 10 1 16,24 24-15-16,44-9-4 16,31-21-76-16,28-29-34 0,17-25 31 31</inkml:trace>
  <inkml:trace contextRef="#ctx0" brushRef="#br0" timeOffset="979.744">4886 7169 204 0,'-56'19'77'0,"45"-16"-60"0,0-6 15 0,8-1 4 15,3-8-5-15,3-4-1 16,11-3-1-16,11-3 1 16,14 4-16-16,7 5 3 0,10 4 1 15,1 2-4-15,10 4 2 16,14 3-5-16,14-3-1 0,-7-3-2 16,4-7 0-1,7-2-4-15,3-4-3 0,0 0 2 16,-17 10 0-16,-11-1-15 15,-14 7-6-15,-14 6-33 16,-11 7-13-16,-6 8-81 16</inkml:trace>
  <inkml:trace contextRef="#ctx0" brushRef="#br0" timeOffset="1559.841">5937 6056 244 0,'-14'-3'90'0,"14"3"-70"0,11-10 13 0,-4 4 1 16,10-4-9-16,12-2 0 15,9-4 1-15,1 4 3 16,14 5-15-16,7 11 3 0,4 11 3 15,-1 26 0-15,-13 19 3 16,-12 2-4-16,-13 10 0 16,-11 10-8-16,-10 9-2 15,-8 3-7-15,-3-19-2 16,-3-3 0-16,2-12 0 16,-6-13 0-16,4-6 2 0,3-10-3 15,10-3-2 1,4 4 2-16,14-4 2 0,4 3-2 15,10 10-2-15,8 6 2 16,3-3 2-16,10 3-2 16,8 0 0-16,6-6 1 15,-6-4 2-15,-8 1-1 16,-7-4-1-16,-10 1 9 16,-11 6 6-16,-13 9-1 15,-12 9 0-15,-17 4-8 16,-14-6-2-16,-18 5 0 15,-7-2 0-15,-3-1-5 16,-8-2 1-16,-6-4 0 16,-8-6 2-16,0-12-12 0,11-17-6 15,11-8-7-15,13-10-3 16,12-6-2-16,13-13 2 16,11 0-12-16,18-9-3 15,17-13-22-15,14-6-8 16,8-13-59-1</inkml:trace>
  <inkml:trace contextRef="#ctx0" brushRef="#br0" timeOffset="1815.102">7101 6846 280 0,'-24'-19'107'0,"10"10"-83"0,3 9 21 15,11 0 7-15,0 0-19 16,0 9-4-16,7 7-11 16,4 6-3-16,3 18-9 15,7 14-4-15,7 8 1 0,7 4-2 16,8-3-1-16,10 0-2 16,3 6 1-16,4 3-1 15,0 6 0-15,4-3-40 16,10-9-17-16,0-12-96 15</inkml:trace>
  <inkml:trace contextRef="#ctx0" brushRef="#br0" timeOffset="2073.699">7927 6667 324 0,'-21'-25'121'0,"3"38"-95"0,-7 30 0 0,15-14-5 16,-8 15-11-16,1 31 2 16,-1 31-5-16,4 10 1 15,0 38-5-15,3 9-2 0,4 19 2 16,4 0-4-16,6-7 0 0,8 10 1 16,6-22 0-16,8-18-3 15,7-20 2-15,3-12-34 16,0-16-17-16,1-25-90 15</inkml:trace>
  <inkml:trace contextRef="#ctx0" brushRef="#br0" timeOffset="2424.203">8319 6827 236 0,'-60'38'90'0,"42"-23"-70"0,4-2 13 0,14-13 21 16,14 0-12 0,11-6-11-16,13-10-7 15,8-12-15-15,4-10-5 0,6-9-1 0,8-3-4 16,6 3-2 0,1 12 2-16,-4 13 0 15,-4 13-48-15,-13 25-21 0</inkml:trace>
  <inkml:trace contextRef="#ctx0" brushRef="#br0" timeOffset="2614.958">8527 7457 272 0,'-4'25'101'0,"15"-25"-78"0,10-9 4 15,-11 0-3-15,19-1-14 16,13-12-1-16,18-3-7 15,7-9-2-15,4-7 0 16,-1 0-3-16,11 0 2 0,7 13-4 0,1 3-1 16,-5 3-121-1</inkml:trace>
  <inkml:trace contextRef="#ctx0" brushRef="#br0" timeOffset="2854.414">9437 6924 300 0,'-7'16'112'0,"14"-10"-87"0,7 0-2 0,-7 1-6 16,7-7-7-16,7-7 4 0,15 1-5 15,13-10-3-15,11-5-3 16,7-8-3-16,3-8 3 0,1-7-2 15,14-3 2-15,3 3-22 16,0 6-9-16,-14 10-112 16</inkml:trace>
  <inkml:trace contextRef="#ctx0" brushRef="#br0" timeOffset="3406.12">10615 5498 264 0,'-18'-38'101'0,"8"25"-78"0,-8-5 13 0,11 8 2 15,-3 1-11-15,-1-1-3 16,-3 7-6-16,0-3 1 15,-4 9-10-15,-3 10-3 0,-4 9 0 16,-3 31-1-16,0 25 0 16,0 10-1-16,6 31 0 15,8 22-2-15,11 7-2 16,13 34-2-16,12-10 1 16,9 10 1-16,12-13 2 15,17-28-1-15,14-25-1 16,0-28 1-16,0-28 1 15,0-23 1-15,4-12 3 0,3-25 3 16,-7-25 5-16,-7-19 1 16,-11-9 3-16,-10 0-6 15,-11-4-2-15,-13-5-3 16,-19-1-2-16,-17 0 3 16,-21 10 3-16,-11 9-6 0,-11 13-1 15,-10 18-2 1,-7 29-2-16,-3 12 1 15,10 16 1-15,10 6-3 16,11 10-2-16,15 9-1 16,13 0 3-16,14-10-7 15,11-9 1-15,18-12-30 0,10-19-11 16,8-19-21-16,6-22-10 16,15-10-70-1</inkml:trace>
  <inkml:trace contextRef="#ctx0" brushRef="#br0" timeOffset="3511.476">11885 5937 292 0,'14'-48'110'0,"-10"33"-86"0,3-4-2 0,-7 16-8 0</inkml:trace>
  <inkml:trace contextRef="#ctx0" brushRef="#br0" timeOffset="3667.151">11917 5861 518 0,'3'28'39'0,"-3"13"-18"15,0 28-8-15,-3 6-6 0,-4 10-3 16,0 6-1-16,-4 9-1 16,1 1-2-16,3-4 1 15,-1-9-1-15,5-13 0 16,3 3 2-16,0-12-28 0,0-6-9 16,0-16-27-16,0-16-9 15,0-16-61 1</inkml:trace>
  <inkml:trace contextRef="#ctx0" brushRef="#br0" timeOffset="3916.523">11363 5877 320 0,'-4'22'121'0,"8"6"-95"0,7 16 9 0,-8-16-1 16,8 16-13-16,6 13 0 15,12 5-3-15,9 4-2 16,12 13-8-16,13 18-1 0,1 0 0 16,3-12-3-16,3-4-3 15,8-12 0-15,3-6-1 16,-3-7-27-16,-11-12-9 16,-7-16-48-16,-7-12-19 15,-8-13-32-15</inkml:trace>
  <inkml:trace contextRef="#ctx0" brushRef="#br0" timeOffset="4398.809">12418 6281 272 0,'-25'19'104'0,"22"-12"-81"0,-1 8 7 0,4-12-1 16,7 4 2-16,7-7 3 15,14-7-7-15,22-11-4 16,13-17-13-16,11-12-6 0,0-6-3 0,15 6 1 15,6 3 1-15,-3 6-1 16,-8 7-2-16,-6 9 1 16,-11 6 1-16,-11 13-14 15,-10 3-7-15,-14 6-28 16,-14 10-10-16,-11 6-85 16</inkml:trace>
  <inkml:trace contextRef="#ctx0" brushRef="#br0" timeOffset="4670.312">12594 5670 244 0,'-21'-66'93'0,"25"57"-72"0,6 2 11 0,-3 11 3 16,7 8-1-16,4 13 4 15,3 13-10-15,4 12-2 16,3 3-15-16,0 16 0 0,4 22 2 15,0 10-7-15,3 2-1 16,7 16-3 0,8 10 1-16,3-10-4 0,0-16 0 15,-4-9-8-15,-3-9-2 16,-7-13-27-16,-8-18-13 16,-2-23-48-16,-8-22-22 15,-7-15 15 1</inkml:trace>
  <inkml:trace contextRef="#ctx0" brushRef="#br0" timeOffset="5243.151">13282 4999 308 0,'21'-19'115'0,"-14"10"-89"0,11-1 1 15,-11 10-6-15,0-3-3 16,4 3 1-16,-1 0-8 16,4 3-2-16,4 1-5 15,3 2 4-15,4 0 4 0,3 0-4 16,0-3-2-16,1 1-1 16,-5-1 1-16,-3-3-1 0,-3 0 2 15,-4 0-4-15,-3 0 0 16,-4-3 3-16,-4-1 1 15,-6 1-3-15,-4-3-1 16,0 3-1-16,0 0 1 16,0 0-2-16,-1 0-1 15,5-1-2-15,-4 4 1 16,0 0 1-16,0 0 0 16,0 0 0-16,0 0 2 15,-4 4-1-15,4-1-1 16,0 6 1-16,7 7-1 15,7 15 4-15,7 22 5 0,7 10 1 16,8 12 4 0,6 4-3-16,0 24-1 0,4 7-6 15,0 3-1-15,3 15-1 16,7 7 1-16,1-9-2 16,-4-17 2-16,-4-8-2 15,-3-7-1-15,-7-22-2 16,-4-16-1-16,-7-27-1 15,-3-20 3-15,-8-12-27 16,-3-16-10-16,-3-15-39 16,-8-17-13-16,-10-14-65 15</inkml:trace>
  <inkml:trace contextRef="#ctx0" brushRef="#br0" timeOffset="5645.756">13843 4943 276 0,'-7'-35'104'0,"10"26"-81"0,5-13 18 0,-5 9 2 15,8-9-8-15,17-6 0 16,14-6-12-16,18 2-1 16,7 10-13-16,14 16 1 0,22 19 3 15,6 8 2-15,-7 14 0 16,-3-1-1-16,-4 7 1 15,-14 9 1-15,-17 26-1 16,-18 8 1-16,-18 7 3 16,-21 19-11-16,-17 25-2 15,-12 0-4-15,-6 15 1 0,-4 1-2 16,1-23-1-16,6-18 1 16,7-13-1-16,11-19-5 15,11-21 1-15,10-13 4 16,14-25 2-16,25-13 2 15,25-16 2-15,10-15-3 16,11-18-2-16,17-17 0 16,-7 0 1-16,-13 4-36 15,-19-1-15-15,-17 17-52 16,-17-4-21-16,-29 3-44 16</inkml:trace>
  <inkml:trace contextRef="#ctx0" brushRef="#br0" timeOffset="6319.144">5916 8404 248 0,'-39'-16'93'0,"29"16"-72"0,-4-3 16 0,7 3 2 16,-1 0-17-16,8 0-4 16,8 0-3-16,6 3 1 15,14 7-9-15,18-4 2 0,10-3 4 16,15-6 4-16,31-13 2 15,18-2-4-15,11-14-1 16,27-18-8-16,5-19-2 16,24-6 4-16,-8 6 3 0,1 6-6 15,-7 16-1-15,-18 3-2 16,-28 19 1-16,-17 6 0 16,-22 19 1-16,-21 10-20 15,-25 9-9-15,-20 15-25 16,-15 4-11-16,-18 2-93 15</inkml:trace>
  <inkml:trace contextRef="#ctx0" brushRef="#br0" timeOffset="6576.753">6209 9188 280 0,'0'-3'107'0,"18"-22"-83"0,27-16 8 0,-23 19-2 15,13-12-14-15,11-4-4 16,7 4-7-16,0-1-2 16,3 4-1-16,4-4-2 0,7 13 1 15,0-3-1-15,4 6 2 16,-8 4-61-16,-3-4-24 15,-11 0-43 1</inkml:trace>
  <inkml:trace contextRef="#ctx0" brushRef="#br0" timeOffset="7028.962">6717 8533 272 0,'21'-10'101'0,"4"1"-78"0,24-10 9 16,-28 16 0-16,15-6-3 16,6-1 3-16,-3 4-2 15,-4 3-1-15,-7 3-16 16,-3 9 1-16,-7 13 0 0,-4 6-5 16,-4 13-1-16,-6-6-4 15,-1-4-3-15,-3-3 0 16,4 3-1-16,3-9 0 15,0-3 2-15,4-3-6 0,6 0 1 16,8-4 1-16,10-2 3 16,7 5-2-1,11-2 0-15,4 2 1 0,-1 1 0 16,-10 0 0-16,-4-1 0 16,1 1 0-16,-18 3 2 15,-4 6 12-15,-11 6 8 16,-10 7-11-16,-10 9-4 15,-15 3-4-15,-14 0-3 16,-17 13 1-16,-1 9 1 16,-3 0-1-16,4-3 2 15,6-6-22-15,8-16-9 16,14-3-33-16,14-16-11 16,7-18-90-16</inkml:trace>
  <inkml:trace contextRef="#ctx0" brushRef="#br0" timeOffset="7639.352">10657 7924 276 0,'7'-28'104'0,"11"0"-81"0,17-10 20 16,-13 16 3-16,9-18-15 16,12-7-4-16,6-7-9 15,15 4-3-15,13 3-9 16,8 3-2-16,3 0 0 0,7 13 0 15,15 0 0-15,-8 2-2 0,-7 4-2 16,-10 13 3-16,-8 2 0 16,-13 4-17-16,-15 12-5 15,-17 4-35-15,-14 2-13 16,-15 23-77 0</inkml:trace>
  <inkml:trace contextRef="#ctx0" brushRef="#br0" timeOffset="7849.478">10837 8370 272 0,'18'9'101'0,"7"-9"-78"0,17-16 0 0,-24 7-4 0,13-10-13 15,19-9-1-15,13-16-1 16,4-3 0-16,0 0-2 15,-3 3-2-15,-1 6 1 0,-10 7-59 16,-7 9-23-16,-11 0-30 16</inkml:trace>
  <inkml:trace contextRef="#ctx0" brushRef="#br0" timeOffset="8255.656">11194 7721 236 0,'-11'31'88'0,"15"-22"-69"0,13 7 15 0,-3-13 1 16,8 0-5-16,6-3 2 16,11-3-5-16,-1 0 1 15,5 0-16-15,3 0 9 0,-1 3 2 16,-6 3 0-16,-11 6-2 16,-6 7-7-16,-12 6-1 15,-6 6-8-15,-11 0-3 16,0 1-1-16,0-1-1 15,-1-9 0-15,8-4 0 16,8-2-5-16,6-4-1 16,10-6 3-16,12 7 1 15,2 5 2-15,8 4 0 16,-3 10 0-16,-5 2 0 0,-2 7 6 16,-8-1 6-16,-7 1 0 15,-7-4 1-15,-10 10-5 16,-8 0-3-16,-10 3-2 15,-11 13 0-15,-10-4-2 16,-7 4-1-16,-8-10-21 16,1-6-11-16,7-4-33 15,6-5-11-15,15-4-86 16</inkml:trace>
  <inkml:trace contextRef="#ctx0" brushRef="#br0" timeOffset="8902.182">13575 7454 292 0,'14'-47'110'0,"18"6"-86"0,24-28 20 0,-28 29 2 16,11-20-20-16,18-3-4 16,17 7-8-16,7 9 1 15,4-3-8-15,6 6-2 0,15-10-1 16,3-5-2-16,-3-7-2 15,0 0 3-15,4 3 0 16,-5 7-1-16,-13 9 1 16,-14 9-2-16,-15 10-1 15,-10 19-30-15,-14 9-13 16,-18 19-44-16,-14 15-18 16,-17 10-21-1</inkml:trace>
  <inkml:trace contextRef="#ctx0" brushRef="#br0" timeOffset="9111.495">14058 7752 296 0,'18'6'110'0,"-4"-15"-86"0,18-16-6 16,-18 9-8-16,11-15-11 15,6-10 0-15,12-6 1 16,13-3 2-16,8 3-1 0,3 0-42 0,-4-3-20 16,-10 3-53-1</inkml:trace>
  <inkml:trace contextRef="#ctx0" brushRef="#br0" timeOffset="9563.808">14443 7112 284 0,'-4'25'107'0,"8"-6"-83"0,10 9 8 0,-7-15 1 15,7 0-12-15,7-1 0 16,7-3-10-16,1-2-2 16,2-7-5-16,-2 0-1 0,-1 0 1 0,-3 0-2 15,-4 0 1-15,-4 3 0 16,-3 13 3-16,-3-1-1 15,-4 4 0-15,-3 3-1 16,-1 3 0-16,-3 0 0 16,0-3 0-16,0-3-5 15,4-3 1-15,3-1-2 16,7-2 0-16,7-4 2 16,11 4 0-16,7-1-3 15,6 7 2-15,1 6 3 16,-7 0 3-16,-7 4 11 15,-7-1 5-15,-8 9-5 16,-13-2-1-16,-11-1-9 16,-11 4-4-16,-10 3 1 0,-11 9 0 15,-3 16-4-15,-4 9 1 16,-4 0 0-16,-3-6 2 16,1-6-34-16,9-10-13 15,8-6-31-15,10-12-12 16,4-7-55-1</inkml:trace>
  <inkml:trace contextRef="#ctx0" brushRef="#br0" timeOffset="10254.997">8692 11047 228 0,'-24'-18'85'0,"13"14"-66"0,1-2 16 0,6 6 4 0,4-3-8 15,4 3 2-15,13 6-10 16,19 10-2-16,16 12-12 16,12 4 3-16,3 15 4 0,11 12-4 15,13 26 1-15,1 3-6 16,-7-4-2-16,-8 1-2 15,-6 3 0-15,-4 0-2 16,-4-10-1-16,-6-19-10 16,-8-5-4-16,-6-17-44 15,-12-15-19-15,-13-12-64 16</inkml:trace>
  <inkml:trace contextRef="#ctx0" brushRef="#br0" timeOffset="10566.789">9500 10655 212 0,'-7'-34'79'0,"11"25"-61"0,-4 2-3 0,0 7-4 16,0 0 9-16,3 13 10 15,4 6-3-15,0 15 1 16,0 16-15-16,4 41-1 0,0 10 1 0,-1 37-5 15,8 15 0-15,3 32-2 16,4 6-1-16,3 10-3 16,7 3-2-16,1-16 1 15,-1 0-1-15,-3-15 2 16,-4-26 1-16,-7-34-4 16,-3-10 1-16,-4-21-5 15,-4-16 1-15,1-13-33 16,-1-12-13-16,-3-13-79 15</inkml:trace>
  <inkml:trace contextRef="#ctx0" brushRef="#br0" timeOffset="10927.796">10343 11326 228 0,'-42'10'88'0,"21"-7"-69"0,-4 6 13 0,15-9 0 0,3 7-11 15,3-4-1-15,4-3-6 16,11 0-1-16,10 0-7 16,7 0-2-16,4-10 2 0,3-5-3 15,7-7 0-15,4-3-1 16,7-4-2-16,4-5 3 16,3 6 2-16,-4 3-26 15,-7 12-13-15,-10 10-98 16</inkml:trace>
  <inkml:trace contextRef="#ctx0" brushRef="#br0" timeOffset="11125.351">10569 11907 280 0,'-17'50'107'0,"17"-50"-83"0,14-7 2 0,-4-2-4 15,11-10-14-15,11-6-2 16,7-6-4-16,7-7 1 15,3-6-2-15,4-9-1 0,7-13 1 16,11-3-1-16,3 3 0 16,0 7-117-1,0 2-66-15,-3 1 77 16</inkml:trace>
  <inkml:trace contextRef="#ctx0" brushRef="#br0" timeOffset="12338.908">11356 10884 136 0,'-11'3'52'0,"4"-3"-41"0,-3-3 26 0,3 0 11 0,-4-3-9 15,-3-3 0-15,3-1-7 16,1-2 0-16,-1 2-18 16,4-6 3-16,7 7 3 0,4-7 0 15,10-2 0-15,3-4-8 16,15-10-5-16,0 4 0 15,7-6 0-15,10-1 3 16,8 4 4-16,-1 6 1 16,0 15 0-16,-6 10 4 15,-4 19 0-15,-7 9-4 16,-8 16-1-16,-6 9-6 16,-4 32-3-16,-7 6-2 15,-3 3-3-15,-4 6 1 0,-4 7 1 16,1-7-1-16,3-12-1 15,0-9 1-15,4-14-1 16,3-11-3-16,3-13 0 16,5-10-1-16,9-3 3 15,5-6 0-15,6-9 1 16,0-4 0-16,1-6 0 16,-1 0 2-16,-3-6 1 15,-4 0-4-15,-3-3-1 16,-4-4-13-16,-3-2-5 15,-4-7-36-15,-4 0-16 16,5-9-90-16</inkml:trace>
  <inkml:trace contextRef="#ctx0" brushRef="#br0" timeOffset="12668.722">12612 10630 200 0,'0'-12'77'0,"0"9"-60"0,7-7 13 16,-7 10 1-16,3 0 6 16,1 0 20-1,3 13-13-15,0 6-23 0,0 9-2 0,0 9-1 16,0 29-6-16,0 13 1 15,0-1-8-15,0 4-3 16,0-1-1-16,0 16 1 16,1-3-1-16,-1-15-1 15,0-4-2-15,-4-15 1 16,1-16-28-16,-1-10-13 16,-3-9-71-1,-7-15-71-15,-7-17 59 16</inkml:trace>
  <inkml:trace contextRef="#ctx0" brushRef="#br0" timeOffset="12909.18">12266 10681 252 0,'-18'6'93'0,"18"-6"-72"0,4 0 5 15,0 3-1-15,6 0 8 16,11 6 9-16,7 10-2 15,11 6-2-15,14 19-21 16,18 22 1-16,3 3 0 0,3 6-10 16,-2-3-4-16,6 7-3 15,3-1 1-15,-3-6-6 16,-6-15 1-16,-8-10-45 16,-11-19-21-16,-3-15-90 15</inkml:trace>
  <inkml:trace contextRef="#ctx0" brushRef="#br0" timeOffset="13512.45">13240 10765 300 0,'0'-3'112'0,"3"-3"-87"0,8-4 7 0,-8 7-3 16,8-9-9-16,3 2 0 15,4-9-9-15,6 4-2 16,8-10-5-16,7-7-1 0,7-12 1 15,7 4-2-15,3-4-2 16,-3 3 1-16,0 0 1 16,-4 7-8-16,1 2-3 15,-4 4-44-15,-4 6-17 16,-7 0-69 0</inkml:trace>
  <inkml:trace contextRef="#ctx0" brushRef="#br0" timeOffset="13843.594">13797 9599 272 0,'-7'-28'104'0,"7"21"-81"0,0 7-6 15,4 25 39 1,6 7-21-16,1 8-9 0,6 11-8 15,-2 15-12-15,-1 12-2 0,0-3 2 16,3-6-3-16,1-6 0 16,3-10-1-16,0-9-2 15,4-6-2-15,3-16-1 16,4-7 2-16,3-12 2 16,1-9 0-16,-1-6-1 15,-3-7 1-15,-1-9-1 16,-2 6-18-16,-5-3-5 15,-3 3-49-15,1-7-20 16,-1 11-34 0</inkml:trace>
  <inkml:trace contextRef="#ctx0" brushRef="#br0" timeOffset="14114.607">14256 9420 252 0,'-18'-28'96'0,"11"18"-75"0,-4-2 8 16,8 9-3-16,-4 0-1 16,3-1 2-16,4 4-8 15,0 10-1-15,4 12-11 16,3 25 9-16,4 12 4 0,6 17-6 16,8 21-3-16,10 28-2 15,15 1-1-15,10 18-4 16,3 10-3-16,-3-20 0 15,-4-8-1-15,-3-10 0 16,-3-10 0-16,-4-15-31 16,-8-18-14-16,-6-23-112 15</inkml:trace>
  <inkml:trace contextRef="#ctx0" brushRef="#br0" timeOffset="15062.801">11959 14380 236 0,'-7'13'88'0,"4"-13"-69"0,-4 3 13 16,7-3 0-16,0 0-6 15,0 0 2-15,0 0-1 16,-4 0 1-16,-3 0-15 16,0-3 1-16,0-3 2 0,-4-7-2 15,-3-15 0-15,-3-10-4 16,-8-9-1-16,-7-22-5 16,-7-25-1-16,0-12-1 15,4-4-2-15,3-9-2 16,11 3 1-16,11 22-1 15,10 22 0-15,10 21 4 0,11 23 1 16,8 34 3-16,2 16 1 16,5 16-3-16,-1 6-3 15,-3 0 0-15,-1 9 1 16,1 0-1-16,0-2 2 16,0-14-4-16,3-12 0 15,-3-18 1-15,3-17 0 16,-3-9-3-16,0-6 2 15,-1-3 1-15,5 0 0 16,-1 9 0-16,4 13 2 16,3 6 1-16,7 12 1 15,4 10-2-15,-3 22 1 16,-1 6 0-16,-3 0 1 16,-7-12-5-16,-8 3 1 15,-6-7-33-15,-7-12-13 16</inkml:trace>
  <inkml:trace contextRef="#ctx0" brushRef="#br0" timeOffset="15319.396">12400 13383 236 0,'7'29'90'0,"0"-14"-70"0,7 7 26 0,-7-12 7 16,8 2-14-16,6-2-5 15,7-4-19-15,7-6-8 16,4-10-4-16,-4-12 0 0,1-12 2 16,-5-1-2-16,1-2-2 15,-4 2-51-15,1 4-24 16,-1 9-64-1</inkml:trace>
  <inkml:trace contextRef="#ctx0" brushRef="#br0" timeOffset="15499.748">12859 13600 280 0,'3'50'107'0,"1"-38"-83"0,3 7 4 0,-4-9-4 0,4-4-16 16,1-6-4-16,2-6-3 15,4-13 1-15,4-3-1 16,3-16-3-16,0-18 1 0,7-4-32 16,1 1-13-16,2-1-76 15</inkml:trace>
  <inkml:trace contextRef="#ctx0" brushRef="#br0" timeOffset="15885.16">12933 12621 276 0,'-7'10'104'0,"10"-1"-81"0,8 10 7 0,-4-13-1 15,7 4-1-15,11-4 6 16,3 0-4-16,7 1 0 15,8-1-17-15,-1 3-1 0,0 7-1 16,-3 6-2-16,0 12 2 16,0 13-6-16,-1 4-1 15,-2-1-2-15,-4 0-2 16,-8-3 3-16,1 3 2 16,-4-3-4-1,4-3-1-15,-8-6-2 0,15-7-2 16,7-6 0-16,0-9 3 15,3-1 0-15,7-11 1 16,4-4 2-16,7-4 1 0,4-5-4 16,-11-7-1-16,-11 4-54 15,-10-4-23-15,-18-3-83 16</inkml:trace>
  <inkml:trace contextRef="#ctx0" brushRef="#br0" timeOffset="16752.046">12481 15033 236 0,'-39'-32'90'0,"22"13"-70"0,-4-9 13 16,10 19 1-16,1-4-7 15,2 4 1-15,8 3 0 16,11 15 2-16,21 10-16 16,28 18 7-16,14 14 3 0,7 14 1 15,7 26 2-15,11-3-11 0,-4 3-2 16,-7 6-6-16,-14 7-3 16,-10-13-2-16,-11-16-3 15,-14-12 3-15,-11-16 2 16,-10-13-4-16,-11-12-1 15,-7-12-2-15,-11-10 0 16,-14-16 2-16,-6-19 0 16,-5-2 0-16,1-7 2 15,3-3-6-15,8 0 1 16,6 0-1-16,14-7 2 16,11-5-1-16,15-4 1 15,9 0 0-15,8 10 0 16,11 9 2-16,17 7 2 0,14 12-1 15,0 9 2-15,-7 16 4 16,-7 16 6-16,-11 12-5 16,-6 13 0-16,-15-1-4 15,-10 7-3-15,-15 0 2 16,-10 0 0-16,-14 4-1 16,-17 5 1-16,-19 0-4 15,-10-2 0-15,0-7 1 16,7-10 0-16,7-8-5 15,11-7 1-15,7-13-33 16,7-9-16-16,7-9 1 16,7-7 3-16,3-6-3 15,1-3-2-15,-1 0-74 16</inkml:trace>
  <inkml:trace contextRef="#ctx0" brushRef="#br0" timeOffset="17060.218">13755 14713 256 0,'-7'44'96'0,"7"-32"-75"0,0 4 19 0,0-7 4 0,3-2-10 16,1-1-2-16,3-6-14 16,3-3-6-16,1-7-7 15,3-5-4-15,4-7 2 0,6-3-4 16,5-4 0-16,2-2-4 16,1 3 1-16,0 3-106 15,-4-7-90 1,-10 14 61-16</inkml:trace>
  <inkml:trace contextRef="#ctx0" brushRef="#br0" timeOffset="17238.165">14129 15064 264 0,'24'22'101'0,"-13"-19"-78"0,10-6-2 0,-14-3-8 16,4-1-7-16,-1-8-1 15,1-10-3-15,0-16-2 16,-1-6 1-16,1-7-26 0,-1 1-8 16,4 0-80-1</inkml:trace>
  <inkml:trace contextRef="#ctx0" brushRef="#br0" timeOffset="17480.715">14446 14628 264 0,'18'38'101'0,"-8"-23"-78"0,12 4 11 16,-15-16-1-16,7 4-12 15,3-14 1-15,5-2-11 16,-1-4-2-16,0-15-5 15,0-3-3-15,0-13 2 0,0-6-18 16,1-7-4-16,-1 4-121 16</inkml:trace>
  <inkml:trace contextRef="#ctx0" brushRef="#br0" timeOffset="17791.773">14743 13869 252 0,'-11'22'96'0,"4"-15"-75"0,3 2 28 0,4-3 8 16,0 13-19-16,4 0-6 15,3 9-15-15,4 0-4 16,3 7-7-16,3-1-2 0,5 4 2 15,2 3-3-15,4-4-2 16,1 1 0-16,-1-10-1 0,0-9-3 16,0-10 2-16,1-12-1 15,-5-9 0-15,-3-10 2 16,-3-3 0-16,-4-7-38 16,-7 1-16-1,-10-13-97-15</inkml:trace>
  <inkml:trace contextRef="#ctx0" brushRef="#br0" timeOffset="18016.545">14848 13625 292 0,'-28'3'110'0,"21"3"-86"0,4 10 13 0,3-7 0 16,3 4-7-16,11 15 2 15,14 19-3-15,18 13 0 16,11 2-16-16,6 17-3 0,4 12 0 15,18 15-6-15,3-5 0 16,0-4-2-16,-6-6-2 16,-15 3-2-16,-11-16 1 15,-10-3-45-15,-11-24-22 16,-7-17-100 0</inkml:trace>
  <inkml:trace contextRef="#ctx0" brushRef="#br0" timeOffset="20117.939">23075 14274 212 0,'-21'0'79'0,"21"0"-61"0,-18 3 12 0,15-3 4 16,-4 0-9-16,3 0 0 16,-3-3-1-16,4 0 2 15,-4-4-14-15,3 4 15 0,-3 0 9 16,0 3-13-16,-4 13-2 16,4-4-9-16,-3 19-2 15,3 1-4-15,0 14-1 16,3-8-3-16,4 12 1 15,0-3-2-15,11 9-1 16,-4-6 1-16,10-3-1 16,-2-9 4-16,9-17 2 15,-3 1 2-15,8-28 2 0,-8-1-1 16,7-8 2-16,-7-1-2 16,0-13 2-16,-3 4-4 15,-4-22-2-15,-3 9 0 16,-15-12-1-16,1 15-2 15,-19 1 1-15,5 5 0 16,-11 14 1-16,3-1 0 16,-3 28 0-16,3 1-5 15,4 24 1-15,3-6 0 16,4 26 0-16,3-11 0 16,8 30 0-16,-1-8 0 15,15 4 0-15,-4-15-3 0,14-4 0 16,-7-9-1-16,15-13 3 15,-8-6 6-15,7-25 5 16,-3-1-1-16,-1-30 0 16,-2 6 1-16,-5-22 1 15,-3 9-5-15,-10-38-2 16,-4 17-2-16,-21-7 1 16,3 9-2-16,-21 4 2 15,7 9 0-15,-13 15 1 16,9 4-5-16,1 22 1 15,3 6 0-15,8 38 0 16,2-7-3-16,15 19 2 16,0-9 1-16,14 28 0 15,0-19-3-15,18 19 2 16,-4-13-1-16,22-12 0 16,-8-9 0-16,14-23 0 15,-10-2 2-15,7-29 2 0,-11 3 3 16,0-21 4-16,-6 8-2 15,-8-21 1-15,-7 9-3 16,-10-21 0-16,-1 12-3 16,-24-10-2-16,3 13-2 15,-28 0 1-15,8 9 3 16,-5 19 1-16,8 1-1 16,3 30-2-16,8-2-2 15,6 30 1-15,4-5-1 16,10 15 0-16,4-9 2 15,21 12 0-15,-6-9-3 16,20-3 2-16,-7-4-1 0,14-18 0 16,-10-3 0-16,7-16 0 15,-7 0 2-15,-1-19 2 16,-6 3 1-16,-7-21 3 16,-1 5-3-16,-10-18 0 15,-3 6 1-15,-15 0 0 16,1 7-2-16,-18 5 1 15,6 7-2-15,-9 19 2 16,6 6-4-16,4 38 0 16,3-10-1-16,8 13 0 15,-1-4 2-15,11 10 0 16,0-6 0-16,14-3 0 16,-3-1-5-16,10-12 1 0,-4-3 2 15,5-18 3-15,-5 2 0 16,1-16-1-16,-4 1 1 15,-7-7 1-15,0 4-56 16,-3-4-26-16,-1 4-129 16,-13-10-64-1,3 3 135-15</inkml:trace>
  <inkml:trace contextRef="#ctx0" brushRef="#br0" timeOffset="21708.45">24331 12408 104 0,'-21'-19'41'0,"21"19"-32"0,-14-34-2 0,10 31-2 0,-3-13-6 15,0 4 0-15,-3-10 25 16,3 3 13-16,-8 0 21 15,5 0 12-15,-8 10-16 16,4-4-5-16,-4 7-28 16,4 0 3-16,-7 6 3 0,4 0-6 15,-1 3 0-15,4 0-8 16,0 6 0-16,0-2-2 16,7 5 3-16,-1 7-5 15,8 12-1-15,0-6-2 16,11 10 1-16,0-10-4 15,6 3-2-15,1-3 4 16,3-18 1-16,-3-1 9 16,6-19 4-16,-2-2 4 0,-5-17 1 15,1 7-9-15,-8-16-2 16,1 4-5-16,-11-4-3 16,0 7 0-16,-14-7-1 15,3 3-2-15,-17 13 1 16,3 0-2-16,-6 25-1 15,2 0 1-15,1 22 1 16,4-3-1-16,-1 31 2 16,4-9-4-16,7 21 0 15,3-5 1-15,11-7 0 16,0 0-5-16,14-12 1 16,0-10 8-16,14-9 5 15,-3 0 0-15,10-32 0 0,-6 4-1 16,6-32 0-16,-7 10-2 15,-3-23 1-15,-8 13-4 16,-6-12-2-16,-4 6 2 16,-14 0 0-16,3 6 1 15,-17 10 0-15,4 6-2 16,-12 25-2-16,5 0-2 16,-8 19 1-16,7-4 1 15,4 32 0-15,4-9-3 16,9 25 2-16,1-13 1 15,22-3 0-15,-5-3-3 16,22-10 2-16,-7-5 1 16,10-20 0-16,-3 7 0 15,3-23 0-15,-7-2 4 0,0-22 5 16,-3 2-3-16,-7-18-1 16,-4 13 0-16,-14-10-1 15,0 6-2-15,-11-2-2 16,1 5 1-16,-15 16 1 15,4 4-1-15,-8 15-1 16,8 0-2-16,-3 25 1 16,2-6 1-16,5 28 0 15,3-4 0-15,10 4 0 16,1-12-3-16,10-1 0 16,0-5-1-16,10-20 3 15,-2-3 0-15,6-28 1 16,-4 4 2-16,1-20 1 0,-4 10-4 15,-7-10 1-15,0 7 2 16,-7 3 3-16,0 6-2 16,-10 12 0-16,-1 4-3 15,-10 18-1-15,3-5 1 16,-6 37 2-16,2-13-1 16,1 10-1-16,4-13-6 15,6 0-4-15,4 0-25 16,10-21-10-16,1-4-28 15,7-28-11-15,-1 3-118 16</inkml:trace>
  <inkml:trace contextRef="#ctx0" brushRef="#br0" timeOffset="23179.185">25248 10085 240 0,'0'-28'90'0,"0"28"-70"0,-3-26 15 0,3 23 2 0,-4-3-8 15,1 3 0-15,-4 0-7 16,0 0-2-16,-4 9-11 16,0 0 3-16,-3 13 4 0,4-6-2 15,3 15 0-15,0-6-11 16,7 3-1-16,0-3 0 16,7-3 1-16,0 6 3 15,7-13 1-15,0 4 3 16,4-13 1-16,-4 0 1 15,3-9 0-15,-3 0 0 16,1-13 0-16,-5 0-4 16,1-34-3-16,-1 9 0 15,-3-6-1-15,-3 6-2 0,-8-10-2 16,4 11 1-16,-10-1-1 16,-1 6 2-16,-10 13 1 15,3 9 1-15,-13 16 0 16,6 0-2-16,-17 25-2 15,10 0 1-15,-7 38-1 16,11-16 0-16,7 16 2 16,3-16-1-16,15-3-1 15,3-3 3-15,21-10 2 16,-4-6 2-16,15-9 3 16,-4-7 1-16,11-15 1 15,-7 3-4-15,10-35-3 16,-10 10 2-16,-4-22 0 0,-3 9-3 15,-18-3-1-15,0 6-1 16,-18 1 1-16,4 9 0 16,-21 6 1-16,3 3-5 15,-17 19 1-15,3 0-2 16,-7 41 0-16,11-7 2 16,0 19 0-16,7-9 0 15,10 3 2-15,4-6-1 16,17-7-1-16,1-8 5 15,24-1 1-15,-7-13 0 16,18-12 1-16,-7 0 0 16,10-19 1-16,-3 1-2 15,0-26-1-15,-7 6-3 0,-8-6-2 16,-3 7 3-16,-17 2 0 16,-8-9-1-16,-6 22 1 15,-8 10-2-15,1 18-1 16,2 0 1-16,-9 41-1 15,3-9 0-15,-8 9 0 16,8-6-3-16,7-1 2 16,4-5 1-16,13-4 0 15,1-9 0-15,10-12 0 16,-4 2 0-16,15-18 2 16,-7 0-1-16,-1-13 2 15,-3 0-4-15,-3-19 0 16,0 10 3-16,-8-3 1 15,1 9 1-15,-11 16 0 16,-1-4-2-16,-9 35-2 16,3-12-2-16,-11 18-1 0,0-9-5 15,8 3-2-15,3 0-28 16,7-12-13-16,3 6-13 16,8-13-6-16,-1 0-63 15,8-18-28-15,-1 8 20 16</inkml:trace>
  <inkml:trace contextRef="#ctx0" brushRef="#br0" timeOffset="24512.977">26271 7824 148 0,'0'-12'57'0,"0"12"-44"0,0-10 5 0,0 10 1 16,-3-3 15-16,3 3 8 16,-4 0 1-16,1 0-2 15,-4 3-22-15,3 0 4 0,-6 7 4 16,3-1-2-16,-4 13 0 16,0-3-7-16,-3 22-3 15,4-7-5-15,-1 10 1 16,4-6-4-16,7 2 1 15,0-8-3-15,7-10 0 16,11-10 3-16,-4-5 5 16,0-4-3-16,11-25 2 15,10-16-3-15,-10 7 0 0,-4 6-5 16,0-13-1-16,-3-18 1 16,-11 5 0-16,-11 4 0 15,-3 19 0-15,0 3 2 16,-11 9 1-16,4 4-1 15,-10 15-1-15,-15 19-3 16,-4 6-2-16,-2 7 1 16,2 15 1-16,8 13-3 15,10-4 0-15,11-6 1 16,14-9 0-16,11-12 2 16,10-4 3-16,7-16 2 15,7-8 3-15,1-17 1 16,6-12 1-16,4-13-4 0,-4-6-3 15,-3 0 0-15,-11 1-1 16,-10-4-2-16,-11 3-2 16,-11-3 1-16,-10 0 1 15,-3 9-1-15,-8 10 2 16,0 25-2-16,-3 12-1 16,-4 13 1-16,-3 9-1 15,3 4-3-15,4 12 2 16,7 6-1-16,10 0 0 15,11-12 2-15,7-3 0 16,7-13 0-16,4-13 2 16,3-12 1-16,4-12 1 15,7-13 0-15,3-3 0 0,4-10-2 16,-4 4-2-16,-7-10 3 16,-7-3 0-16,-10 0 1 15,-14-4 0-15,-8 11-2 16,-10 11-2-16,-4 20 1 15,-3 18-1-15,0 16 0 16,-4 7 0-16,0 5-3 16,4 11 2-16,3 5 1 15,8 6 2-15,6-12-6 16,7 0 1-16,8-12 1 16,3-13 1-16,7-10 1 15,0-12 2-15,4-3-1 0,0-12-1 16,-1-7 1-16,1-3-1 15,-4 3 0-15,-7 3 0 16,-3 0-14-16,-8 13-5 16,-3 3-45-16,-4 6-19 15,1 0-100 1,-4 0-60-16,-4 6 112 16</inkml:trace>
  <inkml:trace contextRef="#ctx0" brushRef="#br0" timeOffset="25686.748">27337 5476 228 0,'0'-4'85'0,"-4"4"-66"0,-3 0 12 15,0 0 3-15,0 4-9 16,0 2-2-16,-4 0-5 16,1 4 1-16,-1 5-10 15,1 7-1-15,3 6 2 0,0 4-4 16,3-7 2-16,1-6-1 16,6 3 1-16,-3-4 4 15,7-2 3-15,7-6 3 0,0-10 1 16,4-16-4-16,7-3 1 15,-1-9-5-15,1-4-1 16,0-5-6-16,-4 5-1 16,-7-5-3-16,-3-1-1 15,-8 1 3-15,-6 2 3 16,-8 7-2-16,-10 9-2 16,-4 13 2-16,-3 12 0 15,-4 13-4-15,-3 9 1 16,3 7 0-16,0 21 0 15,4 4 0-15,7 5 2 16,7-8 5-16,10-7 6 16,11-9-3-16,8-13 0 0,6-3-4 15,10-12 1-15,12-7 0 16,3-15 3-16,0-20-1 16,-1-15 0-16,-6-6-3 15,-7 0-1-15,-11 3-3 16,-10 0 1-16,-15 13-2 15,-13 2 2-15,-12 10-2 16,-10 13 2-16,1 12-2 16,-5 16-1-16,1 12 1 15,3 13-1-15,0 9 0 16,8-3 0-16,9-2-3 16,8-11 2-16,11-9 1 15,6-12 0-15,8 0-3 16,7-13 2-16,3-3 3 15,7-13 1-15,7-12-1 16,1-6 1-16,-5-7-2 0,-6 7-1 16,-7 6 3-16,-11 9 0 15,-11 13-1-15,-10 16-2 16,-7 8-2-16,-4 11 1 16,0-4-32-16,1-3-13 15,3-3-23-15,3-6-10 16</inkml:trace>
  <inkml:trace contextRef="#ctx0" brushRef="#br0" timeOffset="28416.404">28758 2406 224 0,'0'-25'85'0,"-3"19"-66"0,-1-1 12 0,1 7 1 0,-1 0-8 15,-3 3 0-15,0 7-4 16,0-7-3-16,4 3-9 15,-1 4 6-15,1-1 3 0,-4 1-3 16,-1 2 0-16,1 7-2 16,0 9 0-16,0-6-4 15,-3 6-3-15,-1 10 0 16,1-4-1-16,-1 10 2 16,0 3 1-16,-3 7-1 15,0-4 1-15,0 0-2 16,-4-6 0-16,-3 3-1 15,-3 3 2-15,-5 10-1 16,-2 5 0-16,-1 1-1 0,0-6 2 16,4-4 1-16,0-2 1 15,3-1-2-15,0 3 1 16,1-2 2-16,-1 12 2 16,0-1-5-16,0-2-4 15,1 0 3-15,-4-4 1 16,-4 1-2-16,-3-1-1 15,-1 14-1-15,1 5 1 16,0-12-2-16,3 0 2 16,4-13 0-16,7 0 1 15,-1-9-2-15,5 6-2 16,-1 1 1-16,0 2-1 16,4 6 0-16,0-2 0 15,0-4 0-15,4 0 0 16,-5-6 0-16,-2 4 0 0,-1 2 0 15,1 10 2-15,-1 3-1 16,-3 6 2-16,0-3-2 16,-4-7-1-16,0-5 1 15,-3 9 1-15,-4 3-1 16,-3 12-1-16,0-3 1 16,-1-5 1-16,5-1 1 15,-1-3 3-15,0 6-3 16,7-15 0-16,8-10-1 15,-8 16-2-15,-10 15 1 16,-4-6 1-16,-3-3-1 16,-4 7-1-16,-4 12 1 15,8-25 1-15,7-16-3 0,-8 25 0 16,-9 22 1-16,9-18 0 16,11-17 0-16,-17 20 2 15,10-10-3-15,-17 9 0 16,10-12 3-16,-10 32 1 15,10-23-1-15,-11 16 1 16,15-19-2-16,-18 29 2 16,14-26 0-16,-21 35 1 15,14-25-2-15,-14 19-2 16,14-20 3-16,-10 33 0 16,13-26-4-16,-10 12-1 15,11-21 3-15,-18 31 1 0,14-19 0 16,-14 13-2-16,14-29-2 15,-3 35 1-15,10-28 1 16,-11 31 0-16,15-28 0 16,-18 28 0-16,14-28 0 15,-17 38 2-15,10-29-3 16,-7 16 0-16,14-25 1 16,-7 38 2-16,11-26-1 15,-8 10 2-15,11-25-4 16,-13 31 0-16,13-28 1 15,-11 16 0-15,12-23 0 16,-8 10 0-16,10-18 0 16,-6 21 2-16,10-16-3 15,-3 10-2-15,7-12 4 0,-4 5 1 16,7-18-3-16,-6 22 1 16,6-19 0-16,-3 19 0 15,3-23 0-15,-3 4 0 16,3-12 0-16,-7 6 0 15,8-13 2-15,-12 16 1 16,8-13-4-16,-7 16 1 16,7-13 0-16,-1 7 0 15,5-13 0-15,-1 10 0 16,4-16 0-16,0 9 0 16,3-9-3-16,-7 15 2 15,8-8 1-15,-4 8 2 16,3-2-1-16,-7-1-1 0,8-9 1 15,-12 10-1-15,8-14 0 16,-7 23 2-16,3-12-3 16,-6 18 0-16,6-16 1 15,-7 7 0-15,7-13 0 16,-6 3 0-16,6-6 0 16,-3 10 2-16,7-16-3 15,-4 21 0-15,4-12 1 16,0 13 2-16,3-16-3 15,-3 16 0-15,3-13 1 16,-7 19 0-16,4-16 0 16,-7 26 0-16,7-17 0 0,-7 7 0 15,3-12 0 1,-3 2 0-16,3-8 0 0,0 11 0 16,4-11-3-16,-4 21 2 15,8-16 1-15,-4 16 2 16,3-15-3-16,-3 2 0 15,3-6 1-15,-3 10 2 16,3-6-1-16,-3 12-1 16,7-7-2-16,-4 1 1 15,4-7 1-15,-3 1 0 16,3-16 0-16,-4 12 2 16,4-9-1-16,-7 3-1 15,7-3-2-15,-8 19 1 16,5-13 1-16,-1 12 0 0,0-11 0 15,-3 11 2-15,4-12-1 16,-15 29-1-16,-14 43 1 16,7-15 1-16,4-26-3 15,14-31 0-15,3-12 1 16,1 9 2-16,-12 41-3 16,5 9 0-16,6-3 1 15,7-41 0-15,1-9 0 16,-4 28 2-16,-11 60-1 15,0-13-1-15,-3-15 1 16,0-20 1-16,3 1 5 16,0-7 4-16,4 1-6 15,0-4-3-15,4 0-4 0,2-12 1 16,-2-6 1-16,-1-7 2 16,0-6-1-16,1-7-1 15,-1-2 1-15,1-4 1 16,-1-9-1-16,4-9-1 15,3-4-2-15,1 0 1 16,3-2 1-16,3-4 2 16,4-3-3-16,0 0 0 15,-3 0-1-15,-1 6 0 16,-3-12-33-16,0-4-17 16,-4-8-44-16,-3-23-17 15,-10-16-68 1</inkml:trace>
  <inkml:trace contextRef="#ctx0" brushRef="#br0" timeOffset="28866.717">21710 16719 256 0,'-4'-9'96'0,"4"9"-75"0,-3-31 21 0,-1 28 3 15,4-7-10-15,0 4-3 16,0 3-1-16,0-3 0 16,0 24-16-16,0 1 2 0,4 31 1 15,-1-12-6-15,8 47-2 16,-4-16-3-16,11 34-2 15,-4-21-3-15,7 18 1 16,11 28-2-16,-4-8-1 16,-3-17 1-16,3-15-1 15,-3-7-3-15,-1-18 2 16,4 0 1-16,-3-19 0 16,-4-10-3-16,18 1 0 15,14 2 2-15,0-12 0 16,-4-15 5-16,4-16 5 0,0-7-3 15,7-12-1-15,4-16-11 16,3-12-6-16,0-13-76 16,-14 3-31-16,-15-9-41 15</inkml:trace>
  <inkml:trace contextRef="#ctx0" brushRef="#br0" timeOffset="29635.34">28088 2516 156 0,'-46'-22'60'0,"22"19"-47"0,-8-10 21 15,18 13 6-15,-4 0-5 16,-3-9 0-16,-4-1-3 0,-3 10 2 16,0 0-18-16,0 10 2 0,-1-1 2 15,8 4-5-15,7 2 2 16,18-5-8-16,20-4-1 15,33-22 5-15,17-21 3 16,25-23-2-16,24-9 2 16,-3 6 2-16,4 1 3 15,3 8-5-15,-11 20-1 16,-14 21-1-16,-21 26 2 16,-17 40-1-16,-18 26 4 15,-15 18-11-15,-13 34-2 16,-14 7-2-16,-15 13 0 15,-14 6-2-15,-6-26-2 0,-1-8-2 16,0-20-1-16,4-6-31 16,10-15-15-16,11-19-35 15,18-26-14-15,6-15-63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7:04.13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3394 3221 208 0,'-36'-25'79'0,"22"22"-61"0,-7-3 21 15,11 6 5-15,-5-7-9 16,-2 4-3-16,-11-6-7 15,-1 6-2-15,-2 6-12 0,-1 9-2 16,-10 17-2-16,3 11 1 0,7 20 2 16,-3 18-3-16,3 35 1 15,11 13-3-15,3 34 0 16,18 12-3-16,14 38-2 16,25 0 3-16,18 28 0 15,10-21-1-15,14-16-2 16,17-16 1-16,8-48 1 15,-14-46 5-15,14-37 4 16,17-48 5-16,1-25 2 16,-1-25-5-16,11-34-3 15,-3-13-3-15,-11-6-2 16,-18 0-1-16,-14-19 0 16,-14 0 2-16,-24 0 3 15,-18-29 2-15,-22 1 1 0,-13-3-4 16,-22-23 0-16,-35 17-3 15,-21-7 2-15,-36-13-2 16,-27 13 0-16,-22 16-8 16,-21 16 0-16,11 24-12 15,3 54-6-15,25 28 12 16,24 31 4-16,29 26-5 16,28 21-1-16,17 10-27 15,29 0-11-15,21-9-122 16,14-4-59-1,8-12 114-15</inkml:trace>
  <inkml:trace contextRef="#ctx0" brushRef="#br0" timeOffset="735.885">4830 6940 160 0,'-4'-66'63'0,"4"47"-49"0,0-9 20 0,0 19 8 16,0 5-8-16,4 1 0 0,3 10-4 15,7 8 1-15,10 14-17 16,15 14 3-16,0 23 3 0,14 9-5 15,0 4 2-15,7 18-8 16,10 19-3-16,12 3-1 16,-8-6 1-16,0 9-3 15,-7 1-2-15,-11-17 0 16,-6-15 1-16,-5-12-1 16,-6-23-1-16,-4-12-32 15,-6-16-14-15,-5-18-98 16</inkml:trace>
  <inkml:trace contextRef="#ctx0" brushRef="#br0" timeOffset="1052.906">5779 6855 244 0,'-4'0'93'0,"8"19"-72"0,-4 12 16 0,-4-9 2 16,4 13-12-16,-4 24-1 16,4 7-4-16,-7 13-2 15,4 21-10-15,-1 22-4 0,1 16 0 16,-1 35-5-16,1 5-1 16,-1 45 0-16,4-7 2 15,4 10-1-15,3-16-1 0,3-15-2 16,8-20 1-16,-4-31 1 15,4-31 0-15,-1-19-5 16,1-31-1-16,-4-16-44 16,0-25-16-16,0-28-68 15</inkml:trace>
  <inkml:trace contextRef="#ctx0" brushRef="#br0" timeOffset="1388.722">6265 7482 200 0,'-67'16'77'0,"53"9"-60"0,-7 19 21 0,14-19 6 16,0 6-9-16,0 1-3 15,7-4-10-15,7-3-1 16,4-9-12-16,6-7-3 0,15-3-2 16,14-12-2-16,7-3 1 15,7-4 0-15,-4 4 1 16,1 6-33-16,-1 6-13 0,-3 0-91 15</inkml:trace>
  <inkml:trace contextRef="#ctx0" brushRef="#br0" timeOffset="1580.068">6498 8580 252 0,'-3'12'96'0,"24"-37"-75"0,14-38 10 15,-17 38-2-15,10-15-15 16,18-4-3-16,17-13-7 16,15-9-3-16,-4 10 0 0,4-4-1 0,13 13 0 15,1 4-36 1,0 5-15-16,-4 3-65 16</inkml:trace>
  <inkml:trace contextRef="#ctx0" brushRef="#br0" timeOffset="1869.248">7444 7761 272 0,'-32'22'101'0,"32"-15"-78"0,0-1-7 0,14-6 38 16,7-6-20-16,7-7-15 15,11-12-9-15,11-6-8 16,17-13-2-16,10 0 1 0,4 3-1 16,-3 3 2-16,7 4-28 15,3 3-9-15,-7 6-104 16</inkml:trace>
  <inkml:trace contextRef="#ctx0" brushRef="#br0" timeOffset="2318.104">8093 6504 224 0,'-18'-25'85'0,"25"16"-66"0,7-13 16 0,-7 12 6 15,14-5-9-15,22 5 1 16,13 4-1-16,11 9 0 15,0 10-17-15,-3 15 11 0,3 22 4 0,-7 16-9 16,-7 12-4-16,-11 7-10 16,-10 37-3-1,-15-3 0-15,-9 4 2 0,-8 21-8 16,-4-16-3-16,0-5 5 16,4-20 1-16,8-6-2 15,6-6-1-15,10-12 1 16,15-20 0-16,3-15-2 15,8-22 2-15,6-22 1 16,11-13 0-16,11-8-7 16,3-11 0-16,-7 1-46 15,-7-7-17-15,-3-3-90 16</inkml:trace>
  <inkml:trace contextRef="#ctx0" brushRef="#br0" timeOffset="2601.32">9670 6495 288 0,'-22'-35'110'0,"19"35"-86"0,-4 6 20 0,0 4 2 15,0 12-15-15,3 22-6 16,1 9-14-16,3 16-5 0,0 3-4 15,3 25-2-15,1 13 3 0,-4 3-2 16,0 15 2 0,0 7-2-16,-4-9-1 0,4-17 1 15,0-8-1-15,0-13-22 16,0-23-10-16,4-33-158 16,-1-23 48-1</inkml:trace>
  <inkml:trace contextRef="#ctx0" brushRef="#br0" timeOffset="2842.313">9066 6495 324 0,'11'31'123'0,"7"3"-95"0,20 26 5 0,-13-25-5 16,17 2-12-16,11 16-1 15,4 7-9-15,3 18-2 16,10 17-2-16,11-5-2 0,4 1 3 16,-4 0-2-16,-3-3 2 15,3-3-24-15,4-16-8 16,-1-19-59-16,-6-22-23 16,-15-15-10-1</inkml:trace>
  <inkml:trace contextRef="#ctx0" brushRef="#br0" timeOffset="3109.506">10051 5921 260 0,'-14'-32'99'15,"14"29"-77"-15,10 3 13 0,-6 3 1 0,6 10-6 16,11 6 2-16,15 15-14 16,13 26-5-16,8 9-8 15,2 16-4-15,9 15 0 0,13 28-1 16,3-2 0-16,5-1 0 0,-8 7 2 16,-7-10-32-16,-11-15-14 15,-6-19-99 1</inkml:trace>
  <inkml:trace contextRef="#ctx0" brushRef="#br0" timeOffset="3332.846">10241 6871 296 0,'7'-19'110'0,"14"10"-86"0,22-10-2 0,-22 9-5 15,11-5-7-15,13-10 4 0,19-13-5 16,17-9-1-16,4-3-4 16,-1-3-3-16,8 2 0 0,7 1-8 15,-4-6 0-15,-10-4-52 16,-8-6-23-16,-9 4-40 16</inkml:trace>
  <inkml:trace contextRef="#ctx0" brushRef="#br0" timeOffset="3757.162">11557 5466 260 0,'-25'-41'99'0,"11"16"-77"0,-7-9 7 16,10 15-1-16,-6-9-2 0,-4-7 2 16,-8 10 0-16,-2 6 0 15,-8 16-15-15,-3 22-1 0,-4 9-1 16,3 19-4-16,5 22 1 15,6 32-3-15,11 12 0 16,10 40 3-16,18 1 3 16,14 28-4-16,15 0-2 15,9-16-2-15,8-25 0 16,18-31-4-16,17-26 0 16,14-34 7-16,1-24 6 15,13-23 0-15,4-22 3 16,-11-13-4-16,-17-21 1 15,-14-10 2-15,-18 4 3 16,-18 2-7-16,-17 10-1 16,-18 10-3-16,-21 9 1 15,-29 9-4-15,-20 16-2 0,-15 12 0 16,-17 13-1-16,-18 38-7 16,7 12 0-16,11 9-35 15,10 16-14-15,15 16-22 16,10-6-9-16,7-1-74 15</inkml:trace>
  <inkml:trace contextRef="#ctx0" brushRef="#br0" timeOffset="4820.269">8707 10583 200 0,'-4'-9'74'0,"4"9"-58"0,4 3 12 0,-1-3 2 16,4 9-5-16,4 7 0 15,6 0-2-15,5 6 0 16,9 6-13-16,5 16 1 0,2 22 2 15,5 12 2-15,3 10 0 16,-1 0-3-16,5 6-2 16,-4 0-2-16,-8-10 2 15,-6-15 8-15,-7-15 3 0,-18-20 14 16,-14-15-19 0,-7-19-9-16,-7-19-4 15,-1-12-3-15,-2-10 0 16,-4-12 0-16,-8-32 0 15,-10-21 2-15,15 24-1 16,-36-90-1-16,3 9 1 16,11-13-1-16,7 7 0 15,18 24 0-15,14 23-3 16,14 31 0-16,11 25 2 16,13 29 0-16,15 27 1 15,7 48 2-15,3 25-1 16,4 9-1-16,4 34 1 15,3 7-1-15,-14-31 2 0,10 9 1 16,-3-19-4-16,-7-16-1 16,-7-21 1-16,-4-23 0 15,-3-27 1-15,-4-36 2 16,-3 14-1-16,6-42 2 16,-6 20-2-16,10-16-1 15,-7 24 1-15,22 30-1 16,6 24 0-16,4 34 2 15,-3 39-1-15,-4 14 2 16,-4 17-2-16,-3 18-1 16,-4-12-4-16,1-12-2 15,-5-14-30-15,5-21-12 16,-8-19-120 0</inkml:trace>
  <inkml:trace contextRef="#ctx0" brushRef="#br0" timeOffset="5060.422">10019 9865 300 0,'3'25'112'0,"1"-21"-87"0,14-17 7 0,-8 4-3 15,15-7-14-15,14-6-1 16,10-6-8-16,8 3-4 16,-1-4-1-16,-3 11-26 0,0 2-8 15,0 7-106 1</inkml:trace>
  <inkml:trace contextRef="#ctx0" brushRef="#br0" timeOffset="5256.363">10375 10420 272 0,'14'13'101'0,"0"-19"-78"0,11-10-7 0,-14 6-8 0,10-5-6 16,7-10 1-16,14-4-4 15,8-5 1-15,3-7 0 16,0-9-16-16,0-10-4 0,-4 4-91 15</inkml:trace>
  <inkml:trace contextRef="#ctx0" brushRef="#br0" timeOffset="5515.464">11007 9633 296 0,'-43'66'110'0,"36"-47"-86"0,4-7-4 0,-1-5-9 16,8-4 2-16,3-3 6 15,3-3-4-15,12-7 2 16,13-8-10-16,14-20-2 0,8-9 1 16,-1-6-3-16,4-4-2 15,0 1-7-15,0-1-4 16,0 7-43-16,-4-6-20 15,-6 5-57 1</inkml:trace>
  <inkml:trace contextRef="#ctx0" brushRef="#br0" timeOffset="5872.27">11095 8370 308 0,'-4'-32'115'0,"15"20"-89"0,17-1 14 16,-14 10 1-16,22-3-12 16,9 0-2-16,8 2-4 15,18 11 0-15,14 8-13 16,6 17 5-16,-3 24 5 0,-6 19-5 16,-8 7 2-16,-14 12-10 15,-11 31-2-15,-14-5 1 16,-10 2 1-16,-11 6 1 15,-3-8 0-15,-1-23-4 0,4-16-3 16,8-18-3-16,6-19 1 16,11-10 1-16,10-18 2 15,4-19-3-15,7-16 0 16,17-19 1-16,12 1 0 16,-5-4-9-16,-3-6-2 15,-13 16-54-15,-12 2-24 16,-10 4-93-1</inkml:trace>
  <inkml:trace contextRef="#ctx0" brushRef="#br0" timeOffset="6758.709">10160 12678 200 0,'-109'-104'77'0,"63"26"-60"0,-14-47 19 0,32 87 5 16,-1-6-4-16,8 0 3 15,14 16-9-15,14 12-2 16,18 19-16-16,14 26 1 0,28 43 2 16,24 12-2-16,5 39 0 15,6 21-4-15,14 13-1 0,4 28-1 16,-14-3 2-16,-11 18-1 15,-10-18 2-15,-11-16-6 16,-10-6-1-16,-15-16-2 16,-14-31 1-16,-13-28-2 15,-15-26-1-15,-14-24 1 16,-8-32-1-16,-6-22-3 16,-7-18 0-16,-11-17 2 15,-14-37 2-15,-10-18 0 16,-1-7 2-16,11-13-4 15,15 1 0-15,16 8-1 16,22 17-2-16,25 3 0 16,17 2 3-16,8 14 0 0,13 18 1 15,22 19 2-15,10 19 1 16,1 15 5-16,-8 19 3 16,0 10 5-16,-3 9 4 15,-18 10-6-15,-14 9-1 16,-18 25-7-16,-21 18-2 15,-18-2 0-15,-13 3 2 16,-11 18-3-16,-8 10-2 16,-13-12 0-16,-11-7 1 15,-18-9-10-15,8-7-2 16,3-18-17-16,10-16-8 16,11-16-6-16,11-15 0 15,14-13-10-15,14-12-5 16,10-10-87-16,12-15-43 15,9-20 94 1</inkml:trace>
  <inkml:trace contextRef="#ctx0" brushRef="#br0" timeOffset="7042.995">11240 12273 368 0,'-22'0'137'0,"22"0"-106"0,11 10-5 0,-4-4-10 15,7 0-10-15,7 1 1 16,4-4-4-16,7-10 0 15,-1-8-1-15,12-7-4 0,6-3 1 16,8-3-32-16,3-1-13 16,-7-2-109-1</inkml:trace>
  <inkml:trace contextRef="#ctx0" brushRef="#br0" timeOffset="7236.923">11740 12897 284 0,'4'57'107'0,"7"-67"-83"0,10-27 13 16,-11 12-1-16,11-10-19 15,8-6-5-15,6-3-7 16,14 1-4-16,11-8 0 16,7-2-1-16,-3 0 0 0,-8 3-27 15,-6 3-11-15,-8 0-98 16</inkml:trace>
  <inkml:trace contextRef="#ctx0" brushRef="#br0" timeOffset="7734.31">12139 11182 304 0,'-35'-15'112'0,"24"15"-87"0,-6 0 15 0,10 6 3 15,-4 3-15-15,0 4-1 16,1 6-12-16,3 18-4 16,3 26-6-16,11 12 1 0,14 10 3 15,18 31-1-15,14 25 1 16,7 6-3-16,14 29-1 15,21-13-3-15,8 0 1 0,-4 0-4 16,-1-31 0-16,-27-35-1 16,42-19 0-16,-7-37 6 15,-15-32 5-15,1-34 6 16,0-25 3-16,-11-13 2 16,-14-34 2-16,-21-6-1 15,-22 2-1-15,-20-2-6 16,-18 0-1-16,-11 21-4 15,-10 19 2-15,-22 38-4 16,-27 25 1-16,-8 16-5 16,0 22-2-16,4 37-3 15,14 22-1-15,14 13-1 16,18 21 0-16,17-15-24 16,15-12-9-16,10-29-60 0,3-34-28 15,-3-32-58 1</inkml:trace>
  <inkml:trace contextRef="#ctx0" brushRef="#br0" timeOffset="11064.456">23001 3152 184 0,'7'-6'71'0,"-7"6"-55"0,0-3 13 15,0 3 4-15,0-6-6 16,0 2-1-16,0-5-3 16,0 0 0-16,4-10-13 15,-1 6 5-15,1-6 5 0,-1 4 2 16,1-1 4-16,-1 4 3 15,-3 5 2-15,0 4-14 16,-7 13-5-16,0-4-4 16,-3 25 0-16,-1-6 0 15,-3 35 0-15,3-16-4 16,4 9-3-16,0-9 4 0,7 0 1 16,0-7 0-16,14-5 1 15,-3-7-2-15,21-6 0 16,-8-13 3-16,19-9 5 15,-8 0-3-15,7-29 2 16,-10 10-3-16,0-22 0 16,-7 4-3-16,-8-14-1 15,-3 17-3-15,-10-4 1 16,-1 7 0-16,-17 2 1 16,4 4-5-16,-19 15 1 15,5 4 0-15,-12 9 2 16,8 3-3-16,-4 22-2 15,4-3 2-15,0 25 0 0,7-9 1 16,3 3 0-16,4-4-3 16,11 4 2-16,-1-13 3 15,15-3 3-15,-4-6 0 16,21-9 0-16,-3-1 1 16,10-18 3-16,-3-1-2 15,3-24-2-15,4-20 0 16,-15 10-1-16,-6 16 0 15,-7-16 0-15,-4 10-2 16,-14-7-2-16,0 10-2 16,-22 2 1-16,8 8 1 15,-18 14 2-15,8 4-3 16,-8 16 0-16,7-1 1 0,0 35 0 16,4-9-3-16,7 21 2 15,3-8-1-15,11-4-2 16,0-7 3-16,14-5 0 15,0-7 3-15,18-9 1 16,-4-3 1-16,18-10 2 16,-7 3-3-16,7-21-2 15,-8 2 2-15,1-27 0 16,0-17 1-16,-15 17 0 16,-2 5-2-16,-15-5-2 15,0 12 3-15,-18-4 0 16,0 4-4-16,-13 7 1 15,2 8-2-15,-6 16 0 16,7-2 0-16,-4 33 0 0,7-9 0 16,1 23 0-16,2-17 2 15,12 13 0-15,-1-6-3 16,11-3 2-16,0-4 1 16,18 0 0-16,-4-12-3 15,25-3 2-15,-7 0 1 16,10-13 2-16,-7 1 1 15,4-14 1-15,-7 1-2 16,0-22 1-16,-8 6-2 16,-3-31 2-16,-3-16 0 15,-14 22 1-15,-1 6-2 16,-21-6 1-16,4 12-2 16,-32-5-1-16,11 8 1 15,-18 13-1-15,11 4-3 16,-7 21 0-16,6 3-1 0,-3 38 3 15,11-9-2-15,7 12 1 16,7-3 2-16,14 0 0 16,0-9-3-16,17 0 0 15,-3-7 2-15,18-3 0 16,-4-6 1-16,21-13 2 16,-6 1-1-16,10-10-1 15,-8 0 1-15,5-19 1 16,-12 6 1-16,1-34 3 15,-4 10-3-15,-10-13 0 16,-4 6-1-16,-17-6-2 16,3 6 1-16,-29 0-1 15,8 3 0-15,-18 13 2 0,8 9-3 16,-8 19 0-16,7 0-1 16,-3 22 0-16,7 3 0 15,3 25 0-15,4-9 0 16,10 6 0-16,4-3 2 15,11 0 0-15,-1-10-3 16,22 1 2-16,-4-13 1 16,21 3 2-16,-6-6-1 15,10-13 2-15,-8-3 0 16,1-6 3-16,-7-3-3 16,-4-23-2-16,-3 4 2 0,-11-19 0 15,0 13-1-15,-14-10 1 16,0 7-2-16,-21-4-1 15,3 7 1-15,-21 6-1 16,8 3-3-16,-12 22 2 16,8-6 1-16,-4 37 0 15,8-6-3-15,2 22 2 16,5-3 1-16,6 9 2 16,4-9-3-16,10 6 0 15,1-12-1-15,17-7-2 16,0 4 3-16,25-16 2 15,-7-4-2-15,13-8-2 16,-9-1 2-16,6-12 2 16,-10-1 0-16,3-15 2 0,-7 3 0 15,-3-28 1-15,-4 10 0 16,-10-20 0 0,-4 7-2-16,-21-3-2 0,3 9 1 15,-28 3 1-15,8 7-3 16,-19 15 0-16,11 6-1 15,-3 29 0-15,7-3 2 16,-4 34 0-16,7-10-3 16,7 10 2-16,8-9 1 15,10 3 0-15,0-10-3 16,21 0 2-16,-4-6-1 16,29-6 0-16,-7-6 2 15,14-4 0-15,-7 1 0 0,3-20 2 16,-7 1 1-16,1-10 1 15,-8 0-2-15,-7-25 1 16,-3 10 0-16,-11-7 1 16,-4 7-2-16,-17-1-2 15,3 1 3-15,-20 9 0 16,6 6-4-16,-14 12 1 16,4 7 0-16,-4 32 0 15,7-7-3-15,4 12 2 16,3-2-1-16,8-1-2 15,3-2 0-15,10-4 3 16,1 0 0-16,17-6 3 16,-4-3-3-16,19-3 0 15,-5-4 1-15,12-2 0 16,-8-10 0-16,0 0 2 16,-3 0 1-16,-4-19 3 0,-4 9-1 15,-6-8 2-15,-4 5-4 16,-7-21-2-16,0 9 0 15,-14-10 1-15,0 13-3 16,-7 3 0-16,3 4 1 16,-3 18 0-16,3 3-3 15,4 13 2-15,0 0 1 16,7 6 0-16,0-6-3 16,10 6 2-16,1 0-1 15,7-10-2-15,-1 1 3 16,11-7 0-16,-3 1 3 15,3-13 1-15,-3-4-1 0,-1-5 1 16,-2-1-2-16,-1-18-1 16,-4 9 3-16,-10-16 2 15,0 16-4-15,-10-9-3 16,-1 9 3-16,-10 13 1 16,3 2 0-16,-10 17-2 15,3 2-2-15,1 14-1 16,2-5 2-16,8-2 0 15,0 0-2-15,11-3 0 16,-1-1-1-16,11-5 3 16,-3-1 0-16,10-9 3 0,0 0-1 15,4-12 2-15,-4 2-2 16,3-2-1-16,-2 2 1 16,-5 4 1-16,1 0-1 15,-4 12 2-15,-4 0-2 16,1 7-1-16,-4-4-4 15,0 4-2-15,0-1-35 16,0-2-15-16,0-4-22 16,3-3-9-16,1 0-70 15,-1-6-71 1,1 0 81-16</inkml:trace>
  <inkml:trace contextRef="#ctx0" brushRef="#br0" timeOffset="13678.149">24091 5579 296 0,'-10'-16'110'0,"10"16"-86"0,-11 0 2 0,8 0-3 16,-5 0-9-16,1 0 2 16,-3 0-7-16,3 7-1 15,-4 2-4-15,4 0-1 0,0 10 1 16,0-3 2-16,7 9 1 15,0-3-1-15,11 3-1 16,-4-6 1-16,14-3 3 16,-4-4 0-16,8-6 0 15,-4-2 1-15,0-11 1 16,-3 4 3-16,0-13 2 16,-4 4-5-16,-4-13-1 15,1-3-6-15,-7-1-1 16,-1 4-1-16,-6-3-2 15,-1 3 3-15,-10 6 2 0,3 0-2 16,-6 10-2-16,3 0 0 16,-4 15 1-16,0 0-3 15,1 29 0-15,3-1 1 16,3 13 2-16,0-6-1 16,8 3 2-16,3-10-2 15,7-6-1-15,0-6 3 16,11-6 0-16,-4-3 5 15,10-16 5-15,-2-4-3 16,2-21 0-16,-3 3-2 16,4-19 0-16,-7 3-4 15,-4-6-1-15,-4 10-1 16,-10-10-2-16,0 15 3 0,-14-5 2 16,4 5-2-16,-15 7-2 15,4 13 0-15,-11 12-1 16,4 0 0-16,-4 22 0 15,8-7-3-15,2 29 2 16,5-6-1-16,6 15 0 16,4-12-3-16,14 0 1 15,0-4 2-15,14-9 1 16,-3-2 1-16,14-11 2 16,-8-2 3-16,8-13 2 15,-7 0-1-15,3-22-1 16,-7 3-3-16,4-22 1 0,-7 10 0 15,-4-13 1-15,-4 6-2 16,-6-12 1-16,-1 16 0 16,-17-10 1-16,4 6-2 15,-19 19 1-15,5 4-4 16,-12 18-2-16,5 0 2 16,-5 16 0-16,8 0-2 15,0 24 2-15,3-8-1 16,11 12 0-16,4-3 0 15,13-3-2-15,1-10 0 16,17 4 3-16,-4-14 0 16,15-11 3-16,-4-4 3 15,8-22 2-15,-8 4-3 0,4-23-3 16,-8 10 2-16,1-15 2 16,-4 5-4-16,-7-12-1 15,-3 9 2-15,-15-12 3 16,4 6-4-16,-17 0-1 15,3 7 0-15,-22 12 2 16,8 6-3-16,-11 28 0 16,4 1-1-16,0 18 0 15,7-3 0-15,-1 22 0 16,8-12 2-16,7 30 0 16,3-14-3-16,15-1 2 15,0-9 1-15,17-7 0 16,-4 4 0-16,19-20 0 15,-8-2 2-15,7-16 3 0,-3 0-2 16,3-22 0-16,-7 7-1 16,-3-23 1-16,-4 10 0 15,-7-7 1-15,-3 4 0 16,-11-1 0-16,0 4-2 16,-18 0-2-16,1 3 1 15,-15 9 1-15,4 1-6 16,-11 21 1-16,7-3 1 15,-3 19 1-15,7-3-2 16,3 28 2-16,7-10-1 16,11 10 0-16,0-6 0 0,18-3 0 15,-1-4 2-15,19-9 0 16,-5-6 0-16,12-9 0 16,-5-4 2-16,5-16 3 15,-8 1-2-15,0-22 0 16,-3 6 3-16,-8-16 1 15,-3 10-1-15,-10-7-1 16,0 3-1-16,-19 7 0 16,5 3-2-16,-18 9-2 15,6 4 1-15,-13 15-1 16,7 0-3-16,-7 22 2 16,6-6-1-16,5 12 0 15,3-6 2-15,10 4 0 16,0-7-3-16,15-4 2 0,-4-5-17 15,11 6-5-15,-1-10-27 16,8 1-10-16,-1-1-26 16,5 0-10-16,-5 1-75 15</inkml:trace>
  <inkml:trace contextRef="#ctx0" brushRef="#br0" timeOffset="15120.309">25245 7699 200 0,'-7'3'77'0,"7"-3"-60"0,-4 3 15 0,4-3 2 16,-3 6-17-16,-1-3-5 16,4 7-1-16,0-1 0 15,0 7-5-15,0-4 7 0,-3 4 6 16,3-3 5-16,-4 2 3 15,4-2-3-15,0-1-3 16,0 1-9-16,0-7-5 16,0 4-2-16,4-4-1 15,-1-3 0-15,4-3 0 16,0 0 0-16,0-9 0 16,0-1 2-16,-3-2 1 15,-1-4 5-15,-10-6 3 16,4 3-4-16,-11 0-1 15,3 1-4-15,-10 8 1 16,0 1-2-16,0 18 2 0,3-3-4 16,4 13-2-16,3-3 2 15,4 15 0-15,0-2-4 16,11 14 1-16,-1-2 0 16,8 6 0-16,-4-12-3 15,7-4 2-15,0-6 1 16,4-9 0-16,-4-4 2 15,7-12 3-15,-7 0 0 16,0-18 0-16,-3 2-1 16,-1-16 2-16,1 7-1 15,-4-12 0-15,-3 2 1 16,-8-9 1-16,4 13 1 16,-11-3 2-16,4 5-3 0,-7 7-2 15,4 4 0-15,-4 18 1 16,3 0-5-16,-7 15-1 15,8-2 0-15,3 12 2 16,0-3-3-16,7 9 0 16,0-3 1-16,10 7 0 15,-3-4-3-15,11-9 2 16,-7-3-1-16,6-10-2 16,-3-2 3-16,0-14 0 15,1-2 3-15,-5-7 3 16,1 1 0-16,-8-17 0 15,1 7-3-15,-8-12 1 16,4 5-2-16,-10-12 2 16,-1 4 0-16,-7 11 3 0,4 4-3 15,-3 19-2-15,3 0 2 16,-8 21 0-16,8-2-1 16,0 15-2-16,4-9-2 15,6 19-1-15,1-10 2 16,10 9 2-16,-4-5-2 15,11-1-2-15,-3-3 2 16,10-12 2-16,-7 0-2 16,0-16 0-16,-3 0 1 15,-1-13 2-15,-3 1-1 16,-3-17 2-16,-1 7-2 0,-6-6 2 16,-1 3 2-1,-6-3 2-15,-1 6 1 0,-3 6 0 16,0 4-4-16,-4 15-3 15,8 0-3-15,-1 13 1 16,1-4 1-16,3 10 2 16,0-3-3-16,7 3 0 15,0 3-1-15,3-3 0 16,1 0 0-16,-1-6-2 16,1-1-28-16,-4-12-14 15,0 1-45-15,0-14-19 16,0 4-70-1</inkml:trace>
  <inkml:trace contextRef="#ctx0" brushRef="#br0" timeOffset="16877.334">26190 9912 48 0,'-3'-3'19'0,"3"3"-15"0,0 0-1 16,0 0 1-16,0 0 50 15,0 0 25-15,0 0 0 16,0 0 1-16,0 0-23 16,0 0-10-16,-7 0-27 0,3 0-1 0,-6 3 1 15,2-3-5-15,1 10 0 16,0-1-5-16,4 19-1 15,3-3-8-15,7 7-2 16,-4-7 0-16,8 0 0 16,-4-6 1-16,7 0 0 15,-3-7 4-15,3-6 5 16,-4-2-3-16,1-14 2 16,-4 4-1-16,-3-19 3 15,-1 3-1-15,-3-10 0 16,0 4 1-16,-7-3 1 15,0 6-1-15,-4 0-1 16,1 3-1-16,-1 6 0 0,1 0-2 16,3 13-1-16,0 0-6 15,7 22 1-15,0-3 0 16,3 28 2-16,1-10-3 16,6 10 0-16,-3-10 1 15,7-2 0-15,-3-1-3 16,7-9 2-16,-4-6-1 15,3-10 0-15,-3 0 2 16,1-18 2-16,-5 2 3 16,-3-24 2-16,0-1 1 15,-7-5 0-15,0 5 0 16,-10-6 2-16,3 4-3 16,-11 9-2-16,4 2-2 15,-7 8 0-15,3 2 0 0,0 16 1 16,4 0-5-16,4 22 1 15,-1-3-2-15,8 28 0 16,-1-10 2-16,8 14 0 16,-1-14-3-16,8 1 2 15,-1-7-1-15,4-3 0 16,-3-6 2-16,7-6 0 16,-4 0-3-16,3-13 2 15,-2-3 1-15,-1-10 2 0,-4 1-1 16,-3-29-1-1,-3 10 1-15,-8-22 1 16,1 12 3-16,-11-9 2 16,3 7-3-16,-17-1-3 15,3 6 0-15,-10 4 1 16,7 12 1-16,-1 10 3 0,5 6-3 16,10 21-2-16,0-5 0 15,14 43 1-15,0-15-3 16,10 16-2-16,1-14 2 15,6 8 0-15,-3-11 1 16,11-2 0-16,-7-7-3 16,10-6 2-16,-3-9 1 15,6-13 0-15,-6 0 0 16,3-12 0-16,-6 0 0 16,-5-29 0-16,1 10 2 15,-11-22 3-15,-4 9-2 16,-13-9-2-16,3 9 2 15,-14-9 0-15,3 12-1 0,-10 4-2 16,3 5 1-16,-3 14 1 16,7 5-3-16,-1 20-2 15,5-1 2-15,6 38 2 16,1-9-2-16,10 18 0 16,0-9 1-16,10 7 2 15,-3-11-3-15,11-2 0 16,-4-9 1-16,14-4 0 15,-3-3-3-15,10-19 0 16,-3 0 2-16,0-15 2 16,-4 0 0-16,-7-38-1 15,-3 18 3-15,-18-30 0 16,0 18 1-16,-21-15 0 0,3 9-2 16,-14-4 1-16,8 11-2 15,-5 15 2-15,5 6-4 16,2 25 0-16,5-3 1 15,3 32 0-15,3-7 0 16,4 16 0-16,4 0-3 16,3-7 2-16,0-5-1 15,3-10 0-15,1 3 0 16,3-13 0-16,0-2 0 16,0-14 0-16,0 4-38 15,-4-15-15-15,1 5-41 16,-1-18-17-16,1 9-55 15</inkml:trace>
  <inkml:trace contextRef="#ctx0" brushRef="#br0" timeOffset="20011.457">22384 2146 200 0,'3'-10'77'0,"-3"10"-60"0,0-15 19 0,0 15 7 0,0-4-11 15,0 1-3-15,0 0-4 16,0 3 1-16,0 0-14 16,0 0 6-16,0 0 3 0,0 0 0 15,0 0 2-15,0 0-7 16,0 0-1-16,0 0-5 16,4 0 1-16,-1 0-2 15,1 0 0-15,-1 0-3 16,1 6-1-16,-1-2-1 15,5 5 2-15,-5-3-3 16,4 7-2-16,0-1 2 0,0 7 2 16,0-9 0-16,4 15 2 15,-4-6-2-15,7 6 0 16,-3-3-1-16,3 9 0 16,0-12 0-16,3 6 0 15,-2 0 0-15,6-3 2 16,-4 0 1-16,5 3 1 15,-5-6 0-15,8 9 0 16,0-3-4-16,-4 3-1 16,-4-3-1-16,5 13-2 15,-5-7 3-15,1 16 0 16,-4-12-1-16,4 6-2 16,-4-7 1-16,0 1 1 15,0-1 1-15,0 4 3 16,0-4-3-16,0 1 0 0,-3-1-1 15,3 1-2-15,-3-4 1 16,3 13 1-16,-4-7-3 16,4 7-2-16,-3-6 2 15,7 3 2-15,-4-10 0 16,7 10 2-16,-4-13-2 16,8 7-1-16,-7-4 1 15,6 3-1-15,-2-5-3 16,2 15 2-16,-2-16 3 15,2 16 1-15,-3-4-4 16,4 7 1-16,-4-9 0 16,4 9 2-16,-4-9-3 0,7 12 0 15,-3-6 1-15,10 15 0 16,-6-8 0-16,13 14 0 16,-10-14 0-16,10 21 0 15,-7-28 0-15,8 28 2 16,-12-19-1-16,8 32-1 15,-7-26 1-15,10 20-1 16,-10-17 0-16,14 10 2 16,-7-6-1-16,17 28-1 15,-14-15 1-15,8 5-1 16,-11-15 0-16,6 16 2 16,-9-22-3-16,6 31-2 0,-10-22 2 15,10 3 2-15,-7-9 0 16,11 9-1-16,-10-12 1 15,9 22-1-15,-6-10 0 16,7 10 0-16,-7-16 0 16,3 9 0-16,-7-18 0 15,4 27 2-15,-7-21-1 16,3 19-1-16,-6-16-2 16,6 6 1-16,-7-15 1 15,7 9 0-15,-6-10 2 16,6 23 1-16,18 37-6 15,-25-53 0-15,-7-16 1 16,7 16 3-16,-6-13 0 0,2 13-1 16,-3-13 1-16,4 19 1 15,14 32-1-15,-4-10 2 16,-7-16-2-16,-10-34-1 16,-4-9-2-16,11 24-1 15,-8-15 4-15,15 22 1 16,25 31-3-1,-8-15 1-15,-3-17-2 0,-7-5 0 16,0-4 2-16,-4 4 0 16,-3 6 0-16,-4 3 2 15,-4-3-3-15,1 0 0 16,0-1 1-16,0-2 2 16,3 0-3-16,4 9 0 15,3 6 1-15,0-6 0 0,0-3 0 16,1-9 0-16,-1-4 0 15,0 4 0-15,-3 6 0 16,0 6 0-16,-1 3-3 16,-2-3 0-16,-1 0 2 15,-10-25 2-15,-4-9 0 16,14 41-1-16,21 46 1 16,1-15 1-16,-1-7-3 15,4 10 0-15,-7-6-1 16,-4-13 0-16,0-10 2 15,-3-2 0-15,-3-1-3 16,2 10 2-16,8 7 1 16,4-4 0-16,3-7 0 15,3 11 2-15,-3 8-1 16,-4-9-1-16,-3-3-2 0,-4-9 1 16,-6-13-1-16,-1 10-2 15,4-10 3-15,3 9 2 16,0-5-2-16,4-7 0 15,4 0 1-15,-4 9 2 16,-1 16-3-16,-2 3 0 16,-1-6 1-16,-7 13 2 15,1-1-1-15,-1 10-1 16,0-10-2-16,11-5 1 16,0 5 1-16,3 7 2 15,8 12-1-15,-4-15-1 0,0 6 1 16,0 15 1-16,3-2-1 15,7-7 2 1,8 6-2-16,0 10 2 16,-8-13-4-16,-3-15 0 0,-7 0 1 15,-7 5 0-15,0 4-3 16,-4-15 0-16,0-10-1 16,1-10 3-16,-1 13 0 15,0 0 1-15,-3-6-3 16,-4-13 2-16,-3-12 1 15,-4 3 2-15,-3-16-6 16,0 0 1-16,-8-6-4 16,1-3 0-16,-4 0-1 0,0-4 0 15,0 1 5-15,4 0 1 16,-4-4 2-16,0-3 0 16,-3-2-14-16,-4-7-3 15,-4-7-20-15,-10-8-6 16,-3-14-24-16,-8-8-10 15,-7-14-78 1</inkml:trace>
  <inkml:trace contextRef="#ctx0" brushRef="#br0" timeOffset="20506.509">28250 14895 296 0,'-3'28'112'0,"-1"-25"-87"0,1-3 22 15,3 0 5-15,0 0-21 16,0 9-5-16,0 1-10 15,7 9-2-15,11 9-8 16,10 16-4-16,18 15 1 0,10 17 2 16,8 5 4-16,17 4 2 15,21 12 1-15,4 3-6 16,-4 1-2-16,4-10-2 0,7-4-2 16,-14-11-2-16,-11-1-1 15,-11-9 2-15,-13-7 0 16,-11-12 1-16,-7-9 0 15,-7-10-3-15,-11-18 0 16,-7-17 4-16,-10-15 1 16,-4-22 11-16,-4-9 6 15,-3-38-1-15,0-15-1 16,0-20-9-16,4-21-3 16,-1-13-1-16,1-35 0 15,-8-11-20-15,-10-33-9 0,-7-21-82 16,-18-3-37-16,0 34-23 15</inkml:trace>
  <inkml:trace contextRef="#ctx0" brushRef="#br0" timeOffset="21558.091">22292 2393 252 0,'-7'-43'96'0,"7"43"-75"0,-35-73 14 0,28 64 1 16,-11-22-6-16,4 9 2 16,-7-19-5-16,3 13 1 15,4-7-16-15,3 4 9 0,8 25 2 16,3 2-5-16,10 70-3 15,-2-22-6-15,9 88-1 16,-3-38-5-16,7 66-2 0,-3-38 0 16,3 44-1-16,-7-34 0 15,4 6 0-15,-4-25-3 16,4-25 2-16,-4-16 1 16,0-44 2-16,-3-3 5 15,3-63 4-15,-4 13-4 16,4-84 1-16,-3 24-1 15,3-106 3-15,-3 43 1 16,13-62 1-16,-6 44 0 16,24 0 0-16,-6 34-2 15,13 35 1-15,-10 19-2 16,10 43 2-16,-14 10-4 16,11 38 1-16,-7 9-5 15,28 40-2-15,-14-12 0 0,21 38 1 16,-14-19-1-16,11 32-1 15,-15-23-10-15,18 19-4 16,-17-22-42-16,13-6-17 16,-13-12-124-1,-4-35-63-15,-11-3 128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7:29.2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4258 3431 160 0,'-18'-44'63'0,"8"10"-49"0,-4-29 14 0,3 38 4 0,-3-9-5 15,0 2-1-15,-4 4-6 16,-10 3 0-16,0 3-11 15,-7 9 3-15,-4 4 4 0,-11 3-6 16,4 6-1-16,-6 9-3 16,-19 10 1-16,-14 22-2 15,-10 15 0-15,7 7-1 16,-18 9 2-16,-7 41 1 16,7 9 1-16,15 7-2 15,13 28-1-15,7-1 1 16,22 29 1-16,24 3 5 15,18 16 5-15,25 6-7 16,38 22-1-16,33-9-3 16,27-4-1-16,32-5-3 0,11-42-2 15,21-43 5-15,0-48 4 16,24-59 10-16,1-60 6 16,24-27-2-16,1-55-2 15,2-11-9-15,-23-35-5 16,-40-7 2-16,-21-18 4 15,-28-13-1-15,-25-28 1 16,-28 6-3-16,-24-25-1 16,-29 13-3-16,-32-16 1 15,-31-25-4-15,-39 3-2 16,-36 54 2-16,-24 49 0 16,-32 35-6-16,-11 47 0 15,-20 41-4-15,13 47 2 0,8 34-8 16,24 54-4-16,42 9-13 15,43-3-6-15,21 6-39 16,39 0-16-16,28-31-73 16</inkml:trace>
  <inkml:trace contextRef="#ctx0" brushRef="#br0" timeOffset="3486.368">5006 7348 176 0,'-32'-4'66'0,"22"4"-52"0,-5 0 21 0,8 0 7 16,0 0-8-16,0 0-2 15,4 0-7-15,3 0-4 16,0 0-11-16,0 4 0 0,3 5 3 16,4-3 2-16,7-3 0 15,8 4 4-15,13-7 2 16,7 0-2-16,8-7-2 15,17-2-3-15,10 0 1 16,11-1-4-16,-3 4 1 16,-4 3-5-16,-3 3 1 15,-4 6 1-15,-18 3 2 0,-3 4-3 16,-10 3-3-16,-8-4-2 16,-3-2-3-16,-8-1 1 15,1-6 1-15,-4 0-17 16,-3-3-4-16,0 0-68 15,-4 0-30-15,-11 6-39 16</inkml:trace>
  <inkml:trace contextRef="#ctx0" brushRef="#br0" timeOffset="4219.185">6523 6639 200 0,'18'-85'74'0,"-11"60"-58"0,3-6 23 0,-10 21 4 16,0-2-8-16,0-4-1 16,-7 7-8-16,-3 6-2 15,-1 3-13-15,-14 9-2 0,-7 10 1 16,-6 18-4-16,-5 14 2 15,1 2-5-15,0 3 0 16,-1 1-3-16,1 2-1 16,3 4 1-16,11 6 2 15,-4 0-3-15,11 3 0 0,7-9 1 16,7 6 0-16,7-13 0 16,7 1 0-16,11-7-3 15,6-6 0-15,15-7-1 16,18-2 3-16,20-7 0 15,4 10 1-15,7-1 0 16,8 4 2-16,-1 0-1 16,-10 3-1-16,-15-3 7 15,-17 12 5-15,-14 10 9 16,-18 24 7-16,-14-5-6 16,-17-4-3-16,-15 1-9 15,-17-1-4-15,-1 0-3 16,1-5 0-16,-8-11-2 0,1-8 2 15,-4-17-2-15,0-15-1 16,-3-19-2-16,3-22-1 16,7-15-1-16,14-10 0 15,11-3 0-15,18-31 3 16,13-20 0-16,18-11 1 16,8-32-3-16,10-22 2 15,3-10-1-15,-3-21 0 16,-11 56 4-16,25-91 3 15,-7 34-4-15,-14 20-1 16,-15 15 2-16,-13 25 1 16,-18 38 1-16,-4 28 0 15,-13 31-2-15,-1 29-2 16,-3 18 1-16,0 13 1 0,6 7-8 16,1-1-1-16,11 6-25 15,3 1-9-15,10 2-21 16,4 7-9-16,18 0-69 15</inkml:trace>
  <inkml:trace contextRef="#ctx0" brushRef="#br0" timeOffset="4671.792">7362 7793 188 0,'-67'-60'71'0,"39"26"-55"0,4-23 20 0,13 32 4 15,4 6-5-15,3-3 2 16,8 7-8-16,6 8-1 16,12 14-15-16,6 15 5 0,11 9 5 15,3 7-6-15,0 2 1 0,4 1-9 16,-3 9-3-16,2 4-6 15,1 5 0-15,7 16 0 16,0-6 2 0,0-3-1-16,-4-6-1 0,-3-7-13 15,-3-3-6-15,-8-9-41 16,-7-10-18-16,-3-9-57 16</inkml:trace>
  <inkml:trace contextRef="#ctx0" brushRef="#br0" timeOffset="4954.205">8040 7266 216 0,'0'-25'82'0,"0"31"-64"0,3 10 18 0,-3 0 2 15,0 15-14-15,-3 16-3 16,-1 31-4-16,-3 13-1 0,-3 10-8 15,-4 33-5-15,-1 14 0 16,-2 24-2-16,-1 7-1 16,1 9 3-16,2 13 0 15,5-16-4-15,3 3-1 16,3-22 1-16,4-25 0 16,4-25-13-16,-1-28-5 0,8-25-28 15,-1-19-12-15,1-26-51 16</inkml:trace>
  <inkml:trace contextRef="#ctx0" brushRef="#br0" timeOffset="5593.647">8890 7300 204 0,'-25'10'77'0,"18"-10"-60"0,4 3 8 15,3-3 2-15,3 0-1 16,8 0 2-16,10-3-7 0,7 0-2 16,4-4-11-16,3 1-3 0,8-3 1 15,6-7-5-15,7-3-1 16,1 7 0-16,-4-4 2 16,-4 4-1-16,-6 2-1 15,-8 7-63-15,-11 6-28 16,-13 0-20-1</inkml:trace>
  <inkml:trace contextRef="#ctx0" brushRef="#br0" timeOffset="5795.43">8957 8012 240 0,'18'35'90'16,"3"-35"-70"-16,14-19 19 0,-14 3 5 0,15-12-19 15,16-3-3-15,12-13-14 16,-1-6-3-16,1 6-3 16,-1-3-2-16,5 9 1 0,2 10-17 15,1 9-4-15,-8 10-85 16,-3 5-64 0,-3 1 61-16</inkml:trace>
  <inkml:trace contextRef="#ctx0" brushRef="#br0" timeOffset="6575.536">10164 6492 212 0,'-32'0'79'0,"21"3"-61"0,-3-3 10 0,7 0 3 15,0-3-8-15,0-10-1 16,3 4-4-16,4-10-1 16,11-9-9-16,14-7 6 0,17-12 5 15,11-6 1-15,7 6 3 16,10 6-4-16,12 13 0 15,6 21-1-15,-7 23 0 16,-7 22-5-16,-14 15 0 16,-18 19-6-16,-10 35 1 15,-18 9-3-15,-14 37 0 16,-14 4-3-16,-14 9-2 16,-4 13 1-16,0-25 1 15,8-19-1-15,6-19-1 16,7-19-2-16,15-16 1 0,10-27-1 15,14-17 0-15,8-12 2 16,9-12 2-16,8-19-1 16,14-7-1-16,15-6 3 15,2 0 0-15,-3 1-6 16,-7 5-2-16,-7 1-42 16,0 2-17-16,-14 1-38 15,-3-4-15-15,-11-12-4 16</inkml:trace>
  <inkml:trace contextRef="#ctx0" brushRef="#br0" timeOffset="6831.184">11864 6557 228 0,'-7'-34'88'0,"3"34"-69"0,-3 9 13 0,4 7 2 15,-4 12-5-15,0 19 1 16,0 7-6-16,-4 8-3 16,0 23-11-16,-3 18-6 0,0-2-1 15,-3-4-2-15,2 9 2 16,1 11-2-16,4-14 2 16,-1-12-4-16,4-10-2 15,0-12-31-15,4-12-15 16,3-10-85-16</inkml:trace>
  <inkml:trace contextRef="#ctx0" brushRef="#br0" timeOffset="7085.661">11342 6655 276 0,'-25'-41'104'0,"25"50"-81"0,7 23 16 15,0-10 3-15,4 9-16 16,6 10-5-16,5 6-10 16,6 12-5-16,11 26-3 0,10 0 0 15,11-4 0-15,4 1-4 0,-1 2 1 16,1 1 0-16,3 3 2 16,3-16-28-16,4-13-11 15,0-12-48-15,-3-15-21 16,-8-20-6-1</inkml:trace>
  <inkml:trace contextRef="#ctx0" brushRef="#br0" timeOffset="9340.875">12467 6761 204 0,'-7'3'77'15,"4"-3"-60"-15,-1 0 15 0,4 0 2 0,-3 0-13 16,-1-3-2-16,4 0 0 15,7-3 0-15,7-1-10 16,11 1 6-16,10-3 2 0,18-1 2 16,0-8 1-16,3-7-11 15,11-7-3-15,11-9-2 16,7 10 2-16,-4 0-5 16,-7 6-1-16,-11 3 0 15,-10 6 0-15,-10 7-14 0,-12-1-3 16,-9 10-73-1,-5 10-32-15</inkml:trace>
  <inkml:trace contextRef="#ctx0" brushRef="#br0" timeOffset="9624.105">12668 6009 232 0,'-21'-35'88'0,"18"35"-69"0,-1 0-5 15,4 16 48-15,7 15-18 0,0 13-9 16,7 16-6-16,4 2-18 16,3 7-4-16,0 19-1 0,4 16-3 15,3-7 0-15,0 0-3 16,4 0-1-16,3 0-1 15,4-6 0-15,0-12-38 16,0-13-15-16,0-16-85 16</inkml:trace>
  <inkml:trace contextRef="#ctx0" brushRef="#br0" timeOffset="10149.842">13070 5868 224 0,'-3'-54'85'0,"10"23"-66"0,4-22 19 0,-4 28 5 16,10-10 0-16,4 4 2 16,8-1-8-16,2 4-2 15,5 3-20-15,-1 6 4 0,0 10 2 16,0 9-5-16,1 0 1 15,-8 9-6-15,-7 10 1 16,-7 22-3-16,-10 6 0 16,-4 6-5-16,-7-3-1 15,0-3-1-15,0-6-2 0,0 3 1 16,3-10-1-16,8-5-3 16,3-4 2-16,10-3-1 15,15-3 0-15,10-1 0 16,11 4 0-16,4-3 2 15,3 9 0-15,10 4 0 16,4 2 2-16,4 4-1 16,-15-4-1-16,-10 1 7 15,-14 2 5-15,-14 4 5 16,-15 3 2-16,-13 16-8 16,-15 2-4-16,-13 1-4 15,-8-3-3-15,0-7 1 0,-3-9 1 16,3 0-1-16,-4-10-1 15,-2-9-26-15,2-6-10 16,4-9-15-16,8-7-4 16,6-6-14-16,7-7-7 15,11-15-71 1</inkml:trace>
  <inkml:trace contextRef="#ctx0" brushRef="#br0" timeOffset="10572.045">14012 5391 224 0,'-3'-28'85'0,"3"18"-66"0,-4 4 21 0,1 6 7 0,-1-3-5 16,4-3 0-16,4-7-6 15,3-9 0-15,3 0-20 16,8-9 4-16,7 3 1 0,3 3-9 15,4 6-2-15,3 19-2 16,-3 9 0-16,-1 23 2 16,1 5 4-16,-4 7-2 15,-6 9 3-15,-5 13 1 16,-6 19-1-16,-4-4-3 16,-4-5 0-16,-3 2-7 15,0-6-1-15,4 0-4 16,-1 0-1-16,8-6 1 15,7-13 0-15,13-2 0 0,15-17 0 16,7-12-3-16,7-16 2 16,0-12 1-16,4-10 2 15,3-2-19-15,-4-1-6 16,-6 6-39-16,-15 4-15 16,-10 3-61-16,-15 9-27 15,-10 3 40 1</inkml:trace>
  <inkml:trace contextRef="#ctx0" brushRef="#br0" timeOffset="11307.425">5786 9273 164 0,'-64'12'63'0,"43"-2"-49"0,-14 8 20 0,21-2 8 0,-15 0-8 16,1 3 0-16,0 3-6 16,3 0-3-16,8-10-13 15,2 7-1-15,15-19 0 0,18-10 9 16,3-8 5-16,18-4 0 16,32-10 2-16,20-12-4 15,19-12 0-15,27-13-8 16,22 0-2-16,-43 19-7 15,78-13-2-15,-17 10-2 16,-1 9-2-16,-10 9 3 16,-28 7 0-16,-26 9-1 15,-20 7 1-15,-18 6-9 16,-24 3-1-16,-12 6-42 0,-9 3-20 16,-15 6-97-1</inkml:trace>
  <inkml:trace contextRef="#ctx0" brushRef="#br0" timeOffset="11564.19">6001 10282 272 0,'35'-15'104'0,"-14"-4"-81"0,22-19-2 16,-22 19-7-16,14-25-8 15,11-6-1-15,17-3-3 16,4 6 1-16,4 0-77 16,-15 16-32-16,15-1 2 15,-15 7 6-15</inkml:trace>
  <inkml:trace contextRef="#ctx0" brushRef="#br0" timeOffset="12085.998">6819 9392 256 0,'-35'-28'96'0,"17"18"-75"0,-10 4 10 0,14 6 1 16,-4 3-14-16,1 6-2 15,-1 10-9-15,4 13-5 16,-4 21-1-16,8 0-4 0,6 1 2 16,4-1 1-16,7-6 0 15,11-3-3-15,0-7 2 16,17-2-1-16,14-7 0 16,11 0 2-16,7-3 2 15,-7 1-3-15,0 2 0 0,-3 0 1 16,-8 3 2-16,-3 4 16 15,-21 2 11-15,-8 1-9 16,-10 0-1-16,-10 2-11 16,-8 11-3-16,-7-1-3 15,1-3 1-15,-11 3-4 16,-1-9 0-16,-2-10 1 16,2-12 0-16,-9-19-3 15,2-19 2-15,1-12 1 16,10-13 0-16,1-25-3 15,13-28 0-15,11-7 2 16,7-9 0-16,7-18 3 16,7 8 1-16,-6 10-1 0,-1 13-2 15,-4 12 1-15,-6 26-1 16,-8 21 0-16,-6 19 0 16,-4 16-25-16,3 15-10 15,-7 10-70-15,11 9-30 16,4 7 26-1</inkml:trace>
  <inkml:trace contextRef="#ctx0" brushRef="#br0" timeOffset="12825.756">10269 8737 212 0,'-24'25'82'0,"17"-16"-64"0,0 0 11 16,3-5-1-16,4 5-5 16,7-9-2-16,11 0 8 15,6 0 4-15,12-9-17 16,6-10 6-16,14-13 2 0,26-15-1 15,9-12 0-15,5 2-8 16,13 1-4-16,11-1-6 16,-7-2-4-16,-11 6 0 15,-10-1 1-15,-11 4-1 16,-7 9 2-16,-18 7-11 0,-10 12-2 16,-14 13-46-16,-11 9-20 15,-7 9-74 1</inkml:trace>
  <inkml:trace contextRef="#ctx0" brushRef="#br0" timeOffset="13069.584">10732 9332 284 0,'63'-3'107'0,"-31"-3"-83"0,10-7 6 0,-24-2-3 0,6 2-13 15,8-12-1-15,11-13-7 16,2-6-4-16,5 1-1 16,-4 2-4-16,-4 3 0 0,-3 16-135 15</inkml:trace>
  <inkml:trace contextRef="#ctx0" brushRef="#br0" timeOffset="13636.365">11388 8495 260 0,'-29'-6'96'0,"12"12"-75"0,-11 10 12 0,6-4 2 16,-2 7-19-16,-4 9-6 15,-1 7-6-15,1-1-1 16,3 4-2-16,8 3-1 0,6-7 1 16,8-2-4-16,10-1 2 15,14-3 1-15,11-3 0 16,10-3 0-16,4-6 0 16,7-7-3-16,10-6 2 15,8 7 1-15,3 2 0 16,-4 7-3-16,-10 9 2 15,-10 10 3-15,-11 3 1 16,-11 3 16-16,-11 3 8 16,-10 0-6-16,-7 0-1 15,-14 3-10-15,-7 0-4 0,-11-6-3 16,-3-3 0-16,0-13-2 16,0-12 2-16,3-13-4 15,0-9 0-15,4-7 1 16,3-12 0-16,8-3-3 15,6-4 2-15,4-12-1 16,10-21-2-16,5-20 3 16,9-3 0-16,4-6 1 15,4-22 0-15,-4 3 2 16,-3 7 1-16,-11 21-1 16,-11 16 1-16,-10 22-2 0,-7 19 2 15,-4 18-4-15,-3 20 0 16,3 15-1-1,1 6-2-15,6 13-37 0,11-10-17 16,11-5-44-16,10-7-16 16,17-16 17-1</inkml:trace>
  <inkml:trace contextRef="#ctx0" brushRef="#br0" timeOffset="14099.75">13363 7758 280 0,'-3'3'107'0,"-1"-6"-83"0,4-3 10 0,0-3 0 16,4-4-6-16,3-12 3 15,7-13-8-15,14-6-4 16,18-3-11-16,14-6 1 0,10-6 2 16,12-17-2-16,20-18 2 15,11 3-6-15,-4 0-3 16,4 4-1-16,3-4 1 16,-3 3-1-16,-17 22 2 15,-19 6-15-15,-17 26-5 16,-14 12-37-16,-14 19-16 15,-15 15-82 1</inkml:trace>
  <inkml:trace contextRef="#ctx0" brushRef="#br0" timeOffset="14337.733">13723 8156 308 0,'25'-3'115'0,"-11"-12"-89"0,11-26 8 15,-15 16-4-15,11-10-12 16,18-9-3-16,7-3-8 0,10-6-5 16,1 3-1-16,-4 0-4 0,-4 6 0 15,-6 3-29-15,-5 7-12 16,-2 9-98-1</inkml:trace>
  <inkml:trace contextRef="#ctx0" brushRef="#br0" timeOffset="14849.661">14415 7247 288 0,'-11'-19'107'0,"0"13"-83"0,-6 6 8 0,6 0 1 15,-3 9-21-15,-4 10-6 16,-3 3-4-16,-3 3 0 0,2 4-1 16,5 2-3-16,6 3-1 0,8 4-1 15,6-3 3-15,8-7 0 16,10 0 1-16,7-9 0 16,14-4 0-16,15-5 0 15,6-4 0-15,1 0 2 16,-1 4 1-16,-3 2-1 15,0 7 1-15,-3 6 2 16,-11 7 4-16,-11 2 5 16,-14 1 1-16,-14 5 7 15,-10 4 4-15,-12 6-12 16,-2 7-5-16,-11-7-6 16,-4 3-3-16,-3-12 1 0,-1-10 1 15,1-5-1-15,0-14-1 16,3-12 1-16,0-12-1 15,8-14-3-15,2-11 0 16,12-7-1-16,3-6 3 16,7-22 0-16,3-22 1 15,4-1 0-15,0 1 0 16,0-3-3-16,-7-3 2 16,-10 9 1-16,-11 16 2 15,-8 15-17-15,1 16-4 16,0 19-24-16,0 9-10 15,-4 16-93 1</inkml:trace>
  <inkml:trace contextRef="#ctx0" brushRef="#br0" timeOffset="15389.637">9056 12063 224 0,'-21'-22'85'0,"14"16"-66"0,0 0 21 16,7 6 4-16</inkml:trace>
  <inkml:trace contextRef="#ctx0" brushRef="#br0" timeOffset="15557.44">9028 12041 469 0,'14'19'38'0,"7"9"-21"0,14 4-6 16,11 8-4-16,10 14-1 0,4 12-1 15,0 3-3-15,-3-10-2 16,3 7-2-16,3-10 1 16,4-5 1-16,0-1 0 15,-3-3-9-15,-4-3-2 16,-11-10-43-16,-6-6-16 16,-5-9-62-1</inkml:trace>
  <inkml:trace contextRef="#ctx0" brushRef="#br0" timeOffset="15837.581">9825 11715 252 0,'-14'-25'96'0,"7"31"-75"0,0 7 3 15,3 3-4-15,1 12-9 16,3 38-1-16,3 9-2 15,1 13 0-15,3 31-4 16,3 9-3-16,4 14 2 0,4 27-2 16,0-6-1-16,3 9 1 15,4-2-1-15,-1-7 0 16,4-13 2-16,1-6-1 16,2-21-1-16,5-23-17 15,-8-22-9-15,-3-21-24 16,-8-16-8-16,-3-19-43 15</inkml:trace>
  <inkml:trace contextRef="#ctx0" brushRef="#br0" timeOffset="16169.834">10386 12085 184 0,'-18'10'71'0,"15"2"-55"0,-1 1 22 0,4-4 5 0,0 1-10 15,4-1-4-15,3 0-13 16,3-6-5-16,4-3-6 15,4-6-4-15,3-3 2 0,4-7-4 16,3-3 0-16,4 1 1 16,0-8 2-16,-1 4-19 15,-2 1-6-15,-5 11-56 16,-3 16-66 0,-6 4 39-16</inkml:trace>
  <inkml:trace contextRef="#ctx0" brushRef="#br0" timeOffset="16319.454">10619 12452 248 0,'14'9'93'0,"-4"-15"-72"0,15-9-6 0,-11 5-8 16,7-12-7-16,8 3 0 16,2-6-16-16,1 0-6 15,3-3-80-15,1-3-32 16</inkml:trace>
  <inkml:trace contextRef="#ctx0" brushRef="#br0" timeOffset="16874.73">11225 11709 204 0,'-10'13'77'0,"13"-10"-60"0,8-3 10 0,-8 6 4 15,5-6-8-15,6-6-1 16,3 3-8-16,4-10-4 0,8-3-5 16,-1-9-4-16,0-6 0 0,0 0-1 15,4-7 0-15,3-3 0 16,4-3 0-16,-4 10 0 15,-3-1 0-15,-4 7-44 16,-3 6-18-16,-7 6-44 16</inkml:trace>
  <inkml:trace contextRef="#ctx0" brushRef="#br0" timeOffset="17176.415">11585 10401 216 0,'0'-18'82'0,"-7"15"-64"0,4-1 11 0,3 4-1 16,3 7-5-16,4 8 0 15,7 17-3-15,8 15-3 16,6 9-9-16,3 7 1 0,5 25 2 15,-1 9-6-15,0 0-1 16,-3 3-2-16,0-6-2 16,0 4 3-16,3-4 0 15,0-13-19-15,0-12-9 16,-3-12-36-16,-4-10-16 16,-6-7-32-1</inkml:trace>
  <inkml:trace contextRef="#ctx0" brushRef="#br0" timeOffset="17519.72">11539 12229 240 0,'11'16'90'0,"-4"-16"-70"0,11-3 8 0,-8-3-2 16,8 3-8-16,10-10 0 15,11-6-4-15,7-9-1 16,3-16-7-16,11-22-2 0,18-6 0 16,10 0 0-16,0-6 0 15,-3-10-5-15,7 0 1 16,3 7 0-16,-4 15 2 15,-9 12-1-15,-12 17-1 16,-13 15-10-16,-8 12-4 16,-14 17-68-16,-3 15-28 15,-7 6 5 1</inkml:trace>
  <inkml:trace contextRef="#ctx0" brushRef="#br0" timeOffset="17883.708">11924 12029 252 0,'-7'-6'96'0,"7"27"-75"0,7 14-5 0,-4-16-9 16,4 9-7-16,4 6 2 15,0 10 1-15,3 7 1 16,3 5-2-16,5-3 1 0,2-9 0 16,1 3-1-16,3-9-2 15,0-7 1-15,1-6-1 16,-1-6 0-16,0-3 0 15,0-10 0-15,-3-9 2 16,0-6-3-16,-4-13 0 16,0-10-111-1</inkml:trace>
  <inkml:trace contextRef="#ctx0" brushRef="#br0" timeOffset="18137.421">12315 12060 260 0,'8'47'96'0,"-5"-25"-75"16,1 13 3-16,-1-17-4 0,4 14-5 16,4 15 4-16,6 16-9 15,5 2-3-15,9 4-4 16,5-6 0-16,2 0 0 0,5 3-1 15,6-4-2-15,-7-8-2 16,-3-7-1-16,-7-16-67 16,0-12-30-16,-8-13-11 15</inkml:trace>
  <inkml:trace contextRef="#ctx0" brushRef="#br0" timeOffset="18751.023">12979 10408 220 0,'-7'-7'82'0,"3"14"-64"0,4 18 7 0,0-6-1 16,4 15-11-16,3 7 0 15,3 0 2-15,4 12 0 16,1 7-8-16,2 18-4 0,1 10-2 16,-1 0-1-16,-2-4 2 15,-1 4-1-15,0 9-1 16,3-3 1-16,-2-15-1 0,-1-7-11 15,0-19-3-15,-4-6-28 16,1-12-11-16,-4-10-49 16</inkml:trace>
  <inkml:trace contextRef="#ctx0" brushRef="#br0" timeOffset="19020.68">12598 10712 240 0,'-18'-25'90'0,"29"25"-70"0,13 0 15 0,-10 6 2 16,11 3-12-16,7 10-5 16,7 13-9-16,7 18-5 15,6 19-3-15,12 3-3 0,7 6 1 16,-1-2-1-16,1 8 0 15,-4-2 0-15,0-7 2 16,3-12-3-16,1-10 0 16,-8-15-41-16,-3-7-19 15,-10-18-62 1</inkml:trace>
  <inkml:trace contextRef="#ctx0" brushRef="#br0" timeOffset="19777.628">13638 10577 232 0,'-7'0'88'0,"7"0"-69"0,4 0 6 0,-1 0 0 16,4 0-5-16,8 6 0 16,2-3-4-16,4-3-2 15,8 0-8-15,-1-3 0 0,4-6 1 16,6-10-1-16,8-9 1 15,-3-7-4-15,2 1-2 16,-2-1 0-16,-4 1-1 16,-4 3-33-16,-3 5-15 15,-11 8-80 1</inkml:trace>
  <inkml:trace contextRef="#ctx0" brushRef="#br0" timeOffset="20390.532">14210 9292 220 0,'-11'-29'85'0,"11"26"-66"0,0 0-6 16,4 19 49-16,3 15-24 0,3 25-6 16,5 20-8-16,-1 5-14 15,0 10-4-15,0 16 0 0,0-1-3 16,0-15-2 0,4-6 0-16,3-16 1 0,4-16-3 15,6-12 0-15,5-10-1 16,2-6 0-16,5-9 2 15,-1-6 2-15,0-7-3 16,-3-6 0-16,-3-4-28 16,-8-2-13-16,4-7-91 15</inkml:trace>
  <inkml:trace contextRef="#ctx0" brushRef="#br0" timeOffset="20645.272">14545 9285 292 0,'-25'-19'110'0,"18"16"-86"0,0 3 11 0,7 0-1 16,4 13-8-16,3 6 2 16,7 25-10-16,4 28-3 15,6 12-8-15,4 17-3 0,4 30 0 16,0 7-2-16,3 16-2 15,1 9 1-15,2-9-1 16,8-1-9-16,0-5-2 16,3-23-47-16,-3-25-19 15,-3-12-67-15</inkml:trace>
  <inkml:trace contextRef="#ctx0" brushRef="#br0" timeOffset="22744.975">11790 15117 156 0,'14'16'57'0,"-3"-7"-44"0,3 4 21 0,-11-4 7 15,4 4-7-15,0 3 0 16,0-4-6-16,-3 7 0 16,-1 0-16-16,-3-1 4 0,-3-5 4 15,-4-7-7-15,-4-12 0 16,-3-16-5-16,-4-6 0 15,-3-10-3-15,-3-18 0 16,-40-132 0 0,32 90-4-16,4-14-1 15,7 2 1-15,3 16 1 16,11 19-3-16,7 21 0 16,4 20 5-16,6 27 2 0,8 29-2 15,3 13-3-15,4 3 0 16,3 15 1-16,0 0-1 15,1 10-1-15,-1-13 1 16,0-19-1-16,0-21-3 16,0-20 0-16,8-18 2 15,6-9 2-15,7-17-5 16,4-2-1-16,0 15 2 16,0 22 1-16,-3 29 2 15,-1 21 0-15,-3 19-3 16,3 32 2-16,1 9-12 15,-1-10-5-15,-3-9-47 0,-4-12-21 16,-3-4-32 0</inkml:trace>
  <inkml:trace contextRef="#ctx0" brushRef="#br0" timeOffset="22969.942">12333 14199 288 0,'4'12'110'0,"3"-6"-86"0,7-2-4 0,-7-4-9 0,7-4-9 16,4-2-2-16,6-3 3 15,8-1 0-15,3 1-1 16,4 6-52-16,3-4-24 0,-6 17-39 15</inkml:trace>
  <inkml:trace contextRef="#ctx0" brushRef="#br0" timeOffset="23135.549">12675 14587 208 0,'-3'19'79'0,"6"-13"-61"0,8-6 1 16,-4 0-1-16,7-6-12 15,4-3-1-15,3-1-3 0,0-2-2 16,4-10 1-16,-1-6-21 0,1-7-9 16,7-2-62-1</inkml:trace>
  <inkml:trace contextRef="#ctx0" brushRef="#br0" timeOffset="23441.638">13183 14048 244 0,'-14'35'93'0,"14"-26"-72"0,11 0 5 15,-4-6-3-15,3-3-11 16,5-6 1-16,2-6-8 16,4-1-1-16,4-12-2 15,0-9-4-15,3-7 1 0,0-3 1 16,4 0 0-16,0 3-51 16,-1 4-23-16,-2 8-33 15</inkml:trace>
  <inkml:trace contextRef="#ctx0" brushRef="#br0" timeOffset="23739.138">13289 12747 220 0,'-10'-28'82'0,"10"21"-64"0,-4-2 9 0,4 9 0 15,0 0-5-15,4 6 1 16,3 4-1-16,7 8 1 16,3 11-13-16,8 21-3 0,10 6-3 15,8 7-2-15,6 3-2 16,0 9 1-16,1 16-1 16,-1 3 2-16,-3-6 1 15,-7 0-4-15,-4-1 1 16,0 1-22-16,-3-9-8 15,-4-4-95-15,-3-19-45 16,-7-15 83-16</inkml:trace>
  <inkml:trace contextRef="#ctx0" brushRef="#br0" timeOffset="24205.096">13974 12565 256 0,'-8'22'96'0,"5"-10"-75"0,-4 7 17 0,3-9 3 16,1 2-13-16,-1 7-4 0,4 16-7 15,4 27-3-15,3 26-8 16,3 12-2-16,1 41 0 0,3 10-2 15,0 25 1-15,0 2-4 16,-3 7 0-16,0 10 1 16,-1-23 2-16,4 1-1 15,0-17 2-15,0-24-4 16,1-32 0-16,-5-21-26 16,1-32-9-16,-4-19-53 15,3-28-20-15,-6-19 0 16</inkml:trace>
  <inkml:trace contextRef="#ctx0" brushRef="#br0" timeOffset="24476.025">14259 13321 240 0,'0'-29'90'0,"0"29"-70"0,0 0 17 0,0 4 4 15,0 11-24-15,0 10-9 16,0 13-3-16,0 9 0 16,0 6-2-16,0 7-4 0,0 12-2 15,0 3 2-15,0 4 2 16,4-17-2-16,3-8 0 16,0-17 1-16,4-9 2 15,3-9-3-15,0-12 0 16,3-14-28-16,1-12-13 15,3-12-75-15</inkml:trace>
  <inkml:trace contextRef="#ctx0" brushRef="#br0" timeOffset="24714.226">14464 13258 296 0,'-14'-3'112'0,"7"0"-87"0,-4 3 11 15,4 3 0-15,0 6-16 16,0 13-1-16,3 25-2 16,1 13-2-16,3 9-7 15,7 31-3-15,4 19-1 0,6 3-2 0,4 26-2 16,4-7-2-16,3-12 1 16,1-17-17-16,2-5-8 15,-3-13-39-15,4-12-16 16,-4-13-51-1</inkml:trace>
  <inkml:trace contextRef="#ctx0" brushRef="#br0" timeOffset="25557.228">12919 16080 228 0,'-28'-41'88'0,"13"22"-69"0,-6-9 11 0,11 12 1 16,3 7-6-16,3 3 0 16,8 12-2-16,13 13 0 15,15 31-13-15,21 35 1 0,10 15 2 16,4 13-5-16,-3 22-2 16,-8-7 3-16,-10-2 4 15,-3-1-5-15,-8-6-2 16,-7-22-3-16,-7-24 0 0,-7-20-2 15,-7-25-1-15,-3-25 1 16,-4-22-1-16,-4-12 0 16,-3-10 0-16,-3-9 0 15,-4-13 0-15,3-9 0 16,4-6 2-16,0 6-1 16,7 3-1-16,3 3-2 15,8-3 1-15,14 0 1 16,14 3 0-16,17 10 0 15,8 18 0-15,-1 16 0 16,-3 13 2-16,0 12-1 16,-7 13 2-16,-7 5 9 15,-7 8 4-15,-18 8-3 16,-11 4 0-16,-10 15-6 0,-7 17 1 16,-7 5-7-16,-4 0-3 15,-10-2 1-15,-3 2 0 16,-8 4-6-16,-7-10 0 15,-7-16-13-15,0-21-4 16,4-10-7-16,10-16-1 16,11-12-1-16,10-10 1 15,11-9-2-15,14-9-1 16,11-3-39-16,13-13-16 16,5-13 0-1</inkml:trace>
  <inkml:trace contextRef="#ctx0" brushRef="#br0" timeOffset="25860.639">14111 15829 332 0,'-28'-3'123'0,"24"6"-95"0,8 6-6 15,-1-2-8-15,8-1-11 16,7 3 0-16,3 1-1 0,4-10-2 16,3-10 1-16,0-8-1 0,4-8 0 15,-1-2-5-15,8 3-1 16,0 3-39-16,0 7-18 15,0 15-66 1</inkml:trace>
  <inkml:trace contextRef="#ctx0" brushRef="#br0" timeOffset="26027.636">14407 16302 252 0,'8'-3'93'0,"-1"-12"-72"0,10-7-4 0,-6 6-7 0,3 0-8 16,7-6 1-16,4-3-7 16,-1-3-1-16,5 0-104 15,-1 0-44-15</inkml:trace>
  <inkml:trace contextRef="#ctx0" brushRef="#br0" timeOffset="26249.263">14778 15801 240 0,'0'15'90'0,"3"-18"-70"0,8-6 2 0,-7 3-4 16,6-7-6-16,4-9 1 15,4 3-7-15,7-6-4 16,3 0-1-16,4 0 1 0,-1 3 1 15,1 0-28-15,-4 3-12 16,-3 1-75 0</inkml:trace>
  <inkml:trace contextRef="#ctx0" brushRef="#br0" timeOffset="26526.115">15071 15142 232 0,'-4'10'88'0,"4"2"-69"0,4 20 8 0,-1-14 1 0,4 20-11 16,7 6-2-16,0 0-6 16,1 6-1-16,2 0-5 15,1-9-2-15,3-3 2 0,0-7-4 16,0-6 0-16,-3-9 1 15,0-7 0-15,-1-9 0 16,1 0 0-16,0-9-31 16,-4-4-12-16,3-6-71 15</inkml:trace>
  <inkml:trace contextRef="#ctx0" brushRef="#br0" timeOffset="26729.269">15240 14954 280 0,'-11'-3'107'0,"8"16"-83"0,3 15-1 0,0-9-3 16,3 9-8-16,4 13 1 15,1 24-3-15,2 14 1 16,4 9-6-16,4 15 6 0,7 26 2 16,6-7-9-16,5 0-1 15,2 13-3-15,1-10 2 16,0-18-32-16,0-10-14 15,0-15-95 1</inkml:trace>
  <inkml:trace contextRef="#ctx0" brushRef="#br0" timeOffset="29049.413">22955 14296 204 0,'-14'3'77'0,"7"-3"-60"0,-3 0 13 16,2 0 1-16,1 0-1 15,0 0 2-15,-3-3-6 16,3-4-4-16,0 1-12 15,0 3 5-15,0 3 2 0,-1 6-5 16,5 13 1-16,3 13-8 16,0 5-3-16,3 4-1 15,1-3 1-15,3 2-1 16,4-2-1-16,3-10-2 16,3 0-1-16,8-12 2 15,10-7 0-15,4-2 3 0,4-7 1 16,-1-7 5-16,-7-8 3 15,-3 2 2-15,-4-12 3 16,-7 0 2-16,-10-19 1 16,-8-12-8-16,-10 2-2 15,-10 1-5-15,-8 3-3 16,-7 6 2-16,-3 3 0 16,0 16 1-16,3 6 0 15,0 13 0-15,4 12 2 16,3 13-5-16,11 16-1 15,4 24-2-15,10 4 0 16,3 3 2-16,8 6 0 16,6 3-3-16,12 7 2 15,6-7-1-15,4-9 0 0,-1-22 0 16,-2-19 0-16,-5-10 2 16,-2-21 2-16,-8-16-1 15,-4-9 2-15,-2-4 0 16,-5-5 1-16,-6-7 2 15,-8-10 1-15,-6-2-3 16,-12-10-1-16,-9 6-1 16,-8 6 1-16,-3 14-2 15,3 8 2-15,0 13-2 16,4 16 2-16,3 18-2 16,7 23-1-16,8 18-2 15,6 4-1-15,7 2-1 0,8 13 3 16,7 10-2-16,10-1 1 15,10-12 0-15,8-15 0 16,7-14 2-16,-4-18 0 16,-3-19 0-16,-3-21 2 15,-5-17 5-15,-6-9 4 16,-7-6 2-16,-8-9 5 16,-10-10-6-16,-7-7 1 15,-14-2-6-15,-11 15 1 16,-10 1-7-16,-4 14-1 15,0 14 2-15,4 12 1 16,0 16-1-16,10 18-2 16,4 29-2-16,10 16 1 15,11 5-1-15,7 7-2 16,10 6 0-16,12 7 3 16,13-7 0-16,11-15 1 15,7-16-3-15,-4-22 0 0,-3-22 2 16,-4-16 2-16,-6-15 0 15,-8-7-1-15,-7-9 5 16,-7-3 1-16,-7-7 0 16,-10-8-1-16,-12-4-1 15,-13 9 0-15,-11 4-2 16,-6 18 1-16,-1 7-4 16,0 15 0-16,7 13 3 15,7 22 1-15,8 18-4 16,6 13-1-16,11 4 1 15,10-1 0-15,12 13-2 16,9-7 0-16,8 1 2 16,3-13 0-16,4-22-2 0,-4-16 2 15,1-15 1-15,-8-6 2 16,-3-13-1-16,-8-10-1 16,-6-3 3-16,-8-15 0 15,-10-3 1-15,-10-7 0 16,-12 7-2-16,-9 5-2 15,-8 14 1-15,3 9 1 16,5 12-1-16,6 16 2 16,7 16-4-16,4 15 0 15,10 13-1-15,8 6-2 16,6 0 3-16,4 3 0 0,11 1-2 16,3-7 0-16,7 0 2 15,1-16 2-15,2-12-2 16,-2-19 0-16,-5-9 1 15,-2-10 0-15,-8-6 0 16,-7-13 2-16,-7-12 3 16,-11-10 4-16,-10-2-4 15,-7 5-1-15,-8 10 0 16,5 13 0-16,2 9-5 16,5 18 1-16,6 20 0 15,4 21 0-15,7 13-3 16,7 0 2-16,3 4 1 0,8-8 2 15,7-8-6-15,3-10 1 16,4-12 1-16,3-7 3 16,0-12-2-16,-3-4-2 15,-4-12 4-15,-3-9 3 16,-4 9 1-16,-14-19 0 16,-7 0-1-16,-8 4 2 15,-6 9-3-15,0 9 0 16,0 19-1-16,3 25 1 15,4 9-7-15,7 7 1 16,4-6 1-16,6 2 1 16,4-5-10-16,4-7-5 15,3-7-28-15,0-5-11 16,4 3-22-16,-1-13-9 0,4 6-89 16</inkml:trace>
  <inkml:trace contextRef="#ctx0" brushRef="#br0" timeOffset="31770.409">27171 15519 184 0,'-7'-16'71'0,"0"7"-55"0,3 5 20 0,1 4 6 15,-1 0-10-15,-3 0-3 16,0 0-6-16,0 0 0 15,4 4-13-15,-1 2-3 0,4 3-1 16,0 4-3-16,4 2 0 16,-1 1 1-16,4 3 0 15,4 0-2-15,-1 0 1 16,4-1-2-16,1 1-1 16,-1-9 1-16,3-7 1 15,1-3 1-15,0-7 3 16,-1-2 6-16,1-7 4 15,-1 4-2-15,-2-7 2 0,-5-3-9 16,-3-6-2-16,-3-4-1 16,-8 1 2-16,-3 3 6 15,-3 6 2-15,-5 3 4 16,-2 7 3-16,-1 5-5 16,-3 7 1-16,3 7-10 15,1 5-2-15,3 10-3 16,3 3-2-16,4 7 1 15,7 15-1-15,4 3-3 16,3 12 2-16,3-5-1 16,1-7 0-16,3-9 2 15,0-13 0-15,0-9 0 0,4-16 0 16,-1-6 0-16,1-19 0 16,-4-9 0-16,-3-4 0 15,-8-3 2-15,-3-2 1 16,-7-4 3-16,-3 6 1 15,-5-3-1-15,-2 4 1 16,-1 5 2-16,1 7 2 16,-5 16-1-16,1 6-1 15,-3 9-5-15,-1 7-3 16,0 5 0-16,4 7 1 16,7 10-3-16,7 6-2 15,10 21-1-15,4-2 0 16,8-10 3-16,2 0 0 0,8-12 1 15,0-10 2-15,6-12-6 16,5-13 1-16,-1-22 3 16,0-9 2-16,-3-13-3 15,-7-6 1-15,-11 3-2 16,-7 0 0-16,-11-3 2 16,-6 0 2-16,-8 3 3 15,-7 1 4-15,-3 11-2 16,0 4-2-16,-4 6 0 15,-7 9-1-15,0 10-2 16,1 10-2-16,9 8-2 16,12 10 1-16,6 4 1 15,15 8 0-15,6 13 0 0,8 10 2 16,7 0-3-16,3-4-2 16,0-12-1-16,7-13 3 15,4-18-2-15,4-16 1 16,-5-19 0-16,-2-13 0 15,-5-2 4-15,-6 2 1 16,-11-6-1-16,-7-3-2 16,-7-3 1-16,-10 0-1 15,-12 0 2-15,-9 13 3 16,-5 2-2-16,1 11 0 16,-4 2 1-16,1 19 0 15,2 9-2-15,5 10-2 16,9 6 1-16,8 13-1 0,11 2-3 15,6 11 2 1,8 8-1-16,6 4 0 0,5-7 2 16,6-12 0-16,4-6 0 15,3-16 0-15,0-19-3 16,0-19 2-16,-3-12 1 16,-7-10 0-16,-11 4 0 15,-10-4 2-15,-8 1-1 16,-10-7 2-16,-11 3 0 15,-7-6 3-15,-3 9-3 16,-4-2 0-16,-6 8-1 16,-5 7 1-16,4 16-2 15,7 18-1-15,11 13 1 16,11 9-1-16,13 13 0 0,11 6 2 16,11 16-3-16,3 0 0 15,4-6-4-15,3-13 1 16,0-10 2-16,0-18 3 15,1-19-2-15,-1-19-2 16,-7-9 2-16,-7-9 0 16,-10 2 1-16,-12-3 2 15,-2 1 1-15,-8-1 1 16,-6 4 0-16,-1 9 0 16,0 9-2-16,0 16-2 15,4 6 1-15,7 10 1 16,4 9-3-16,6 3 0 15,4 4-6-15,0-4 0 16,0-3-26-16,4-6-8 16,-1-4-28-16,1-8-11 15,-4-1-103-15</inkml:trace>
  <inkml:trace contextRef="#ctx0" brushRef="#br0" timeOffset="33958.778">18792 13286 228 0,'-28'-9'85'0,"18"9"-66"0,-1 0 5 0,4 0 1 15,4 0-3-15,-1 0 2 16,-3 6 0-16,3 3 0 16,1 4-13-16,3 12 2 0,0 3 1 15,3 7-3-15,4 2-1 16,8-2-6-16,2-1-3 15,4-5 2-15,4-1 0 16,0-9-1-16,-1-13 1 16,1-12 4-16,0-13 6 0,-8-16 2 15,-2-18 0-15,-1-3-5 16,-7-1-2-16,-4 4-4 16,-10 6-1-16,-7 6-1 15,-7 7 1-15,-14 5 2 16,-1 14 2-16,-2 5 5 15,2 7 5-15,1 9-7 16,3 7-3-16,8 15-4 16,2 19 0-16,8 13-4 15,7 6 0-15,7 3 1 16,7-4 0-16,7 4 0 16,11-6 0-16,10-10-3 15,4-18 0-15,4-19 2 0,-1-20 0 16,-3-14 12-16,-1-4 5 15,-6-19-4-15,-7-12-2 16,-7-10 1-16,-11 0 0 16,-7 7-5-16,-11 9-4 15,-7 6 5-15,-10 19 5 16,-7 6-2-16,-7 10 0 16,6 12-6-16,5 19-3 15,6 16-3-15,11 9 1 16,7 4 1-16,7-1 2 15,7-6-6-15,7 3 1 16,7-9 1-16,4-10 1 16,6-18 1-16,5-7 0 0,-5-15 0 15,-2-13 0-15,-1-13 2 16,-7-15 1-16,-3-10 1 16,-8-2 0-16,-6 8 0 15,-8 7 0-15,-6 10 4 16,-11 12 3-16,-8 6-6 15,-6 13-3-15,-4 12-1 16,0 19 1-16,11 22-1 16,7 6-1-16,10 1-2 15,11-4 1-15,8-9-1 16,6-4 0-16,3-15 0 16,4-9 0-16,4-10 2 15,3-13 2-15,-6-12-3 0,-5-15 0 16,-3-7 3-16,-3 0 3 15,-8 6-2-15,-3 10 0 16,-3 13-1-16,-1 15-2 16,-3 18 1-16,0 11-1 15,0 8-3-15,4-5 0 16,-1-4-25-16,1-3-11 16,-1-6-27-16,4-7-8 15,0-2-40-15,-3-10-16 16,-5-10-12-1</inkml:trace>
  <inkml:trace contextRef="#ctx0" brushRef="#br0" timeOffset="37367.47">15706 11969 192 0,'-4'25'71'0,"4"-15"-55"0,-3 5 11 16,3-11 0-16,0 2-7 16,0-6-1-16,0 0 0 15,0 0 2-15,0 0-11 16,0-6 5-16,3 6 3 0,1 0 1 15,-1 0 1-15,4 9 0 16,0 0 0-16,0 4-5 0,0-1-1 16,0 1-4-16,1 0 1 15,-1-1-2-15,0-6 0 16,0 4-1-16,3-1 0 16,1-3-2-16,3-2-1 15,4-4-1-15,-1 9 0 16,-3-9 0-16,11 12 2 15,0-2 1-15,-1-1 1 16,1 4-2-16,3-4 1 16,1 1-2-16,-5-1 0 15,1 0-1-15,-4-2 0 16,0 2-2-16,0 1-2 16,1-1 1-16,-1 0 1 15,0 1-1-15,0 9-1 0,4-1 3 16,0 1 2-16,3 3-2 15,4-3 0-15,-1 6-3 16,5 0-1-16,-1-3 5 16,-3 0 2-16,3-3 0 15,-3 0-1-15,-1-1-3 16,1-5 1-16,0 6 0 16,0-3 3-16,3-1-3 15,7-2 0-15,4-1-1 16,3 1 1-16,1-4-2 15,-1 7-1-15,-3-4 1 16,-4 7-1-16,1-3 0 0,-1 0 2 16,4-1-1-16,3 1-1 15,4 0 3-15,4-1 2 16,-1 4-2-16,-3 3-2 16,0 0 0-16,-4 3 1 15,1 3-1-15,3 4 2 16,7-1-4-16,0-3 0 15,0 0 1-15,-4-2 0 16,0-4 0-16,-3-1 2 16,-3-2-1-16,3-3 2 15,7-4-2-15,0-2-1 16,3 6 3-16,1-4 2 16,-4 4-2-16,-4-4 0 0,-3 4-3 15,3 0-1-15,4 3 1 16,4-1 0-16,-1 11 0 15,1-4 2-15,-4-3-1 16,-4-4 2-16,-3 1-4 16,-3-3 0-16,6 0 1 15,4-1 2-15,0-2-1 16,14 2-1-16,-7 1 1 16,-3 3-1-16,-8 0 0 15,1 0 0-15,2-1-3 16,5 1 2-16,3 0 1 15,-3-3 2-15,-5-4-1 0,-6-2-1 16,0-4 3-16,-3 0 0 16,6 0-4-16,4-2 1 15,11 2 2-15,-4-3 3 16,-4 6-2-16,-3 7-2 16,-3-3 0-16,-1 2-1 15,4 4 0-15,7 0 2 16,0 3-1-16,0 0-1 15,-7-3-2-15,-3-1 1 16,-5 1 3-16,5 0 1 16,6 0-1-16,4 3-2 15,4 3 1-15,-4-6 1 16,-3 3-1-16,-8 0 2 16,0 0-4-16,4 0 0 15,0-4 1-15,0 1 2 0,0 0-3 16,-3-3 0-16,-4-4 1 15,-4 1 2-15,-3-4-1 16,0 1 2-16,0-4 0 16,7 3 3-16,3-3-3 15,4 4 0-15,-4 6-1 16,1-4-2-16,-8 10 1 16,-3-3-1-16,-4-3 0 15,1-1 0-15,3 1 0 16,3-7 0-16,4 7 0 15,7-7 2-15,0 4-3 16,-4-4 0-16,1 4 1 16,-8 3 0-16,4 2 0 0,7 4 0 15,4-3 0-15,3 0 0 16,-4-3 0-16,-3-1 0 16,-4-2-3-16,-6-1 2 15,3 1 1-15,3-1 2 16,8-2-1-16,3 2-1 15,-4 1 1-15,-3-4 1 16,-3 7-1-16,-8-3-1 16,0-1 1-16,8 7-1 15,-1 0 0-15,4 9 2 16,-3-3-3-16,-4 3 0 16,-7 0 1-16,-1-2 0 15,-6-8-3-15,0 1 2 16,-4 0 1-16,4 3 2 0,3 0-1 15,8 0-1-15,-1 0 1 16,1-3-1-16,-1-1 0 16,-3-2 0-16,-7 3 0 15,-1-3 0-15,1-1 0 16,-3-2 2-16,2-1-1 16,5-5-1-16,6 2-2 15,4 0 1-15,3 1 1 16,-3-1 2-16,-3 4-1 15,-4 2 2-15,3 4-4 16,-7 3 0-16,4 3 1 16,0 4 0-16,7-1 0 15,0 0 0-15,3 0 0 0,-3-6 0 16,-7-9-3-16,-4 2 2 16,-3-2 1-16,0-4 2 15,3 1-1-15,4-4-1 16,4 0 1-16,-1 1-1 15,4 2 0-15,0-6 0 16,-7 0-3-16,-4-3 2 16,-3 3 1-16,-4 0 2 15,0 4-1-15,1-1-1 16,2 0 1-16,5 4-1 16,3-1 0-16,0 1 2 15,3-1-3-15,-3 3 0 16,0-2 1-16,-4-1 0 15,-3 1 0-15,-4-1 0 0,4 0 0 16,0-2 0-16,7-1 0 16,-1 0 2-16,5-3-1 15,-1 4-1-15,1-1-2 16,-5-3 1-16,-2 7 1 16,-4-4 2-16,-1-3-3 15,1 3 0-15,0-3 1 16,3-3 2-16,1 0-1 15,3 0-1-15,-1 0-2 16,-2 0-1-16,-1 0 2 16,-3 0 0-16,-4 7 1 15,0-7 2-15,-3 0-1 16,0 0-1-16,3 0 1 0,4 0-1 16,3 0 0-16,1-7 0 15,3 7 0-15,-1 0 2 16,1 0-1-16,-3 0-1 15,-1 10-2-15,-3-4 1 16,0 0 1-16,6 1 2 16,5 2-1-16,3 0-1 15,3 1 1-15,1 2-1 16,-5 1 0-16,1 3 2 16,-3 2-3-16,6 11 0 15,8 2 1-15,10 0 0 16,0 1 0-16,-4-4 0 15,-3 0 0-15,4 0 0 0,7 4 0 16,6-1 2-16,5 0-1 16,-8 7-1-16,-4 6-2 15,8 9 1-15,10 4 1 16,4-1 0-16,-11-6 0 16,-7-6 2-16,0-3-1 15,8-3-1-15,6-7-2 16,-7-3 1-16,-3 3 1 15,-11-5 0-15,-4-1-3 16,4 0 2-16,1 3-1 16,-5 3 0-16,-3 1 2 15,-10-1 0-15,-5 0-3 16,-6-2 2-16,-3-4 3 0,-5-3 1 16,-2-7-4-16,-1-2 1 15,-7-10-18-15,-7-3-8 16,-10-3-24-16,-15-16-11 15,-10-12-40-15,-7-4-16 16,-7-2-48 0</inkml:trace>
  <inkml:trace contextRef="#ctx0" brushRef="#br0" timeOffset="37845.746">30392 15616 368 0,'17'37'140'0,"-27"-33"-109"0,-4-4 7 16,7-4-3-16,0 1-21 15,3 0-2-15,4 0-8 16,11 3-3-16,10 6 0 16,11 13 1-16,13 22 3 0,26 18-2 0,17 7-2 15,7 16 0-15,18 21-1 16,18 7 0-16,-4-3 0 16,-7-4 8-16,0 4 7 15,-11-7 10-15,-10-15 5 16,-25-7-12-16,-18-15-3 15,-13-13-7-15,-15-6-3 16,-17-10-2-16,-15 4-3 16,-17-7-4-16,-14 4 0 15,-11 6 0-15,-7 2 2 16,-21 5 1-16,-29-5 1 16,1-5 0-16,-4-7 0 15,-10-2-3-15,3-4 0 16,11 0-49-16,6 3-20 0,-2 10-123 15</inkml:trace>
  <inkml:trace contextRef="#ctx0" brushRef="#br0" timeOffset="38899.797">15547 12173 252 0,'-18'-34'96'0,"8"21"-75"0,-4-12 12 0,7 12 2 16,-4 1 3-16,0 6 4 15,4 12-5-15,11 19-2 16,17 28-20-16,14 44 4 0,8 23 2 0,10 39-9 16,10 1-2-16,15 10-8 15,3 2-2-15,-7-18 2 16,-14-35 1-16,-14-28-4 16,-11-32-1-16,-14-30 3 15,-10-42 1-15,-15-46 4 16,-10-20 1-16,-11-49 3 15,-6-13 1-15,-15-32 3 16,-4-6 4-16,1-18-12 16,-4-10-4-16,7 0-3 15,11 3-3-15,17 32 14 16,15 34 5-16,10 31 1 16,18 35 1-16,17 31-5 0,21 22 0 15,15 48-5-15,14 33-2 16,28 20-2-16,7 24 0 15,3 20-2-15,11-20-1 16,-3-2-41-16,-15-19-20 16,-3-13-57-16,-3-10-26 15,-22-15-25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ustomXml" Target="../ink/ink1.xml"/><Relationship Id="rId4" Type="http://schemas.openxmlformats.org/officeDocument/2006/relationships/image" Target="../../clipboard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customXml" Target="../ink/ink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customXml" Target="../ink/ink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customXml" Target="../ink/ink5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customXml" Target="../ink/ink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customXml" Target="../ink/ink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7.5 </a:t>
            </a:r>
            <a:b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Slope-Intercept Form</a:t>
            </a:r>
            <a:endParaRPr lang="en-US" sz="50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/>
              <p:nvPr/>
            </p:nvSpPr>
            <p:spPr>
              <a:xfrm>
                <a:off x="172948" y="977899"/>
                <a:ext cx="11846104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the slope and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</a:t>
                </a: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y-intercept: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the line crosses y-axis.</a:t>
                </a:r>
                <a:endParaRPr lang="en-US" sz="36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948" y="977899"/>
                <a:ext cx="11846104" cy="1938992"/>
              </a:xfrm>
              <a:prstGeom prst="rect">
                <a:avLst/>
              </a:prstGeom>
              <a:blipFill>
                <a:blip r:embed="rId2"/>
                <a:stretch>
                  <a:fillRect l="-1595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195547-547E-42A8-A2C2-E824DC1C3126}"/>
              </a:ext>
            </a:extLst>
          </p:cNvPr>
          <p:cNvCxnSpPr>
            <a:cxnSpLocks/>
          </p:cNvCxnSpPr>
          <p:nvPr/>
        </p:nvCxnSpPr>
        <p:spPr>
          <a:xfrm>
            <a:off x="0" y="84205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5F63C53B-B552-4339-B667-6213803F10C6}"/>
              </a:ext>
            </a:extLst>
          </p:cNvPr>
          <p:cNvSpPr txBox="1">
            <a:spLocks/>
          </p:cNvSpPr>
          <p:nvPr/>
        </p:nvSpPr>
        <p:spPr>
          <a:xfrm>
            <a:off x="1866900" y="0"/>
            <a:ext cx="8458200" cy="842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Slope-Intercept Form</a:t>
            </a:r>
          </a:p>
        </p:txBody>
      </p:sp>
    </p:spTree>
    <p:extLst>
      <p:ext uri="{BB962C8B-B14F-4D97-AF65-F5344CB8AC3E}">
        <p14:creationId xmlns:p14="http://schemas.microsoft.com/office/powerpoint/2010/main" val="43357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1D40279-3513-4C9E-B3CF-265046DAE694}"/>
                  </a:ext>
                </a:extLst>
              </p14:cNvPr>
              <p14:cNvContentPartPr/>
              <p14:nvPr/>
            </p14:nvContentPartPr>
            <p14:xfrm>
              <a:off x="1997640" y="1191240"/>
              <a:ext cx="8118360" cy="5222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1D40279-3513-4C9E-B3CF-265046DAE69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88280" y="1181880"/>
                <a:ext cx="8137080" cy="524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779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367058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367058" cy="1037143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1BAF266-C653-4A91-8686-44D6B5BD76D5}"/>
                  </a:ext>
                </a:extLst>
              </p14:cNvPr>
              <p14:cNvContentPartPr/>
              <p14:nvPr/>
            </p14:nvContentPartPr>
            <p14:xfrm>
              <a:off x="2062440" y="741960"/>
              <a:ext cx="7766280" cy="4251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1BAF266-C653-4A91-8686-44D6B5BD76D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53080" y="732600"/>
                <a:ext cx="7785000" cy="426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024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63476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634760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E5D4525-A5DD-430D-933C-874BD0999A3C}"/>
                  </a:ext>
                </a:extLst>
              </p14:cNvPr>
              <p14:cNvContentPartPr/>
              <p14:nvPr/>
            </p14:nvContentPartPr>
            <p14:xfrm>
              <a:off x="2314080" y="558000"/>
              <a:ext cx="6856920" cy="5908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E5D4525-A5DD-430D-933C-874BD0999A3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04720" y="548640"/>
                <a:ext cx="6875640" cy="592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093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367058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367058" cy="1040734"/>
              </a:xfrm>
              <a:prstGeom prst="rect">
                <a:avLst/>
              </a:prstGeom>
              <a:blipFill>
                <a:blip r:embed="rId4"/>
                <a:stretch>
                  <a:fillRect b="-5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4CF7D05-8BB4-4D29-8965-30B22E80C842}"/>
                  </a:ext>
                </a:extLst>
              </p14:cNvPr>
              <p14:cNvContentPartPr/>
              <p14:nvPr/>
            </p14:nvContentPartPr>
            <p14:xfrm>
              <a:off x="2223720" y="1650600"/>
              <a:ext cx="9362880" cy="4240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4CF7D05-8BB4-4D29-8965-30B22E80C84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14360" y="1641240"/>
                <a:ext cx="9381600" cy="425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5145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79986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799869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B83D860-7070-4645-8BFE-70AE95DCEC54}"/>
                  </a:ext>
                </a:extLst>
              </p14:cNvPr>
              <p14:cNvContentPartPr/>
              <p14:nvPr/>
            </p14:nvContentPartPr>
            <p14:xfrm>
              <a:off x="1050120" y="761040"/>
              <a:ext cx="9380880" cy="5745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B83D860-7070-4645-8BFE-70AE95DCEC5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40760" y="751680"/>
                <a:ext cx="9399600" cy="576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0649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34936F8-A98B-407C-AE5C-934EA3F5D7E5}"/>
                  </a:ext>
                </a:extLst>
              </p14:cNvPr>
              <p14:cNvContentPartPr/>
              <p14:nvPr/>
            </p14:nvContentPartPr>
            <p14:xfrm>
              <a:off x="1059120" y="700200"/>
              <a:ext cx="9603000" cy="5136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34936F8-A98B-407C-AE5C-934EA3F5D7E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49760" y="690840"/>
                <a:ext cx="9621720" cy="515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583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314451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3144515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179B89D-A7CA-4084-BB7E-A03B799B12E4}"/>
                  </a:ext>
                </a:extLst>
              </p14:cNvPr>
              <p14:cNvContentPartPr/>
              <p14:nvPr/>
            </p14:nvContentPartPr>
            <p14:xfrm>
              <a:off x="1042560" y="932760"/>
              <a:ext cx="10391760" cy="5329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179B89D-A7CA-4084-BB7E-A03B799B12E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33200" y="923400"/>
                <a:ext cx="10410480" cy="534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03768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140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Chapter 7.5  Slope-Intercept Form</vt:lpstr>
      <vt:lpstr>PowerPoint Presentation</vt:lpstr>
      <vt:lpstr>Graph the Equations using y = mx + b</vt:lpstr>
      <vt:lpstr>Graph the Equations using y = mx + b</vt:lpstr>
      <vt:lpstr>Graph the Equations using y = mx + b</vt:lpstr>
      <vt:lpstr>Graph the Equations using y = mx + b</vt:lpstr>
      <vt:lpstr>Graph the Equations using y = mx + b</vt:lpstr>
      <vt:lpstr>Graph the Equations using y = mx + b</vt:lpstr>
      <vt:lpstr>Graph the Equations using y = mx + 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39</cp:revision>
  <cp:lastPrinted>2018-09-28T22:52:40Z</cp:lastPrinted>
  <dcterms:created xsi:type="dcterms:W3CDTF">2018-08-29T02:57:50Z</dcterms:created>
  <dcterms:modified xsi:type="dcterms:W3CDTF">2019-12-31T02:10:21Z</dcterms:modified>
</cp:coreProperties>
</file>